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2" r:id="rId1"/>
  </p:sldMasterIdLst>
  <p:handoutMasterIdLst>
    <p:handoutMasterId r:id="rId23"/>
  </p:handoutMasterIdLst>
  <p:sldIdLst>
    <p:sldId id="276" r:id="rId2"/>
    <p:sldId id="256" r:id="rId3"/>
    <p:sldId id="257" r:id="rId4"/>
    <p:sldId id="258" r:id="rId5"/>
    <p:sldId id="259" r:id="rId6"/>
    <p:sldId id="273" r:id="rId7"/>
    <p:sldId id="274" r:id="rId8"/>
    <p:sldId id="267" r:id="rId9"/>
    <p:sldId id="268" r:id="rId10"/>
    <p:sldId id="260" r:id="rId11"/>
    <p:sldId id="261" r:id="rId12"/>
    <p:sldId id="262" r:id="rId13"/>
    <p:sldId id="270" r:id="rId14"/>
    <p:sldId id="271" r:id="rId15"/>
    <p:sldId id="263" r:id="rId16"/>
    <p:sldId id="264" r:id="rId17"/>
    <p:sldId id="272" r:id="rId18"/>
    <p:sldId id="269" r:id="rId19"/>
    <p:sldId id="265" r:id="rId20"/>
    <p:sldId id="266" r:id="rId21"/>
    <p:sldId id="275" r:id="rId22"/>
  </p:sldIdLst>
  <p:sldSz cx="12192000" cy="6858000"/>
  <p:notesSz cx="12192000" cy="6858000"/>
  <p:embeddedFontLst>
    <p:embeddedFont>
      <p:font typeface="Bookman Old Style" panose="02050604050505020204" pitchFamily="18"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Rockwell" panose="02060603020205020403" pitchFamily="18" charset="0"/>
      <p:regular r:id="rId34"/>
      <p:bold r:id="rId35"/>
      <p:italic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p:cViewPr varScale="1">
        <p:scale>
          <a:sx n="99" d="100"/>
          <a:sy n="99" d="100"/>
        </p:scale>
        <p:origin x="1038" y="90"/>
      </p:cViewPr>
      <p:guideLst>
        <p:guide orient="horz" pos="3168"/>
        <p:guide pos="2448"/>
      </p:guideLst>
    </p:cSldViewPr>
  </p:slideViewPr>
  <p:notesTextViewPr>
    <p:cViewPr>
      <p:scale>
        <a:sx n="1" d="1"/>
        <a:sy n="1" d="1"/>
      </p:scale>
      <p:origin x="0" y="0"/>
    </p:cViewPr>
  </p:notesTextViewPr>
  <p:notesViewPr>
    <p:cSldViewPr>
      <p:cViewPr varScale="1">
        <p:scale>
          <a:sx n="106" d="100"/>
          <a:sy n="106" d="100"/>
        </p:scale>
        <p:origin x="166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DFC7CEE-3363-364C-1223-0D18ACD33D1A}"/>
              </a:ext>
            </a:extLst>
          </p:cNvPr>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PK"/>
          </a:p>
        </p:txBody>
      </p:sp>
      <p:sp>
        <p:nvSpPr>
          <p:cNvPr id="3" name="Date Placeholder 2">
            <a:extLst>
              <a:ext uri="{FF2B5EF4-FFF2-40B4-BE49-F238E27FC236}">
                <a16:creationId xmlns:a16="http://schemas.microsoft.com/office/drawing/2014/main" id="{F39C0E39-2A7E-3E9F-A608-946DF318AABA}"/>
              </a:ext>
            </a:extLst>
          </p:cNvPr>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2840350F-DF5E-48C1-9AF1-077F17E87E84}" type="datetimeFigureOut">
              <a:rPr lang="en-PK" smtClean="0"/>
              <a:t>17/05/2023</a:t>
            </a:fld>
            <a:endParaRPr lang="en-PK"/>
          </a:p>
        </p:txBody>
      </p:sp>
      <p:sp>
        <p:nvSpPr>
          <p:cNvPr id="4" name="Footer Placeholder 3">
            <a:extLst>
              <a:ext uri="{FF2B5EF4-FFF2-40B4-BE49-F238E27FC236}">
                <a16:creationId xmlns:a16="http://schemas.microsoft.com/office/drawing/2014/main" id="{5B77AF07-B591-15F4-D3F7-873058561BE7}"/>
              </a:ext>
            </a:extLst>
          </p:cNvPr>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en-PK"/>
          </a:p>
        </p:txBody>
      </p:sp>
      <p:sp>
        <p:nvSpPr>
          <p:cNvPr id="5" name="Slide Number Placeholder 4">
            <a:extLst>
              <a:ext uri="{FF2B5EF4-FFF2-40B4-BE49-F238E27FC236}">
                <a16:creationId xmlns:a16="http://schemas.microsoft.com/office/drawing/2014/main" id="{BEEA5EAC-F291-1DB0-FFAF-FFD2694F6AD5}"/>
              </a:ext>
            </a:extLst>
          </p:cNvPr>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8522588A-CD1E-4E96-BAAB-06028C6D304C}" type="slidenum">
              <a:rPr lang="en-PK" smtClean="0"/>
              <a:t>‹#›</a:t>
            </a:fld>
            <a:endParaRPr lang="en-PK"/>
          </a:p>
        </p:txBody>
      </p:sp>
    </p:spTree>
    <p:extLst>
      <p:ext uri="{BB962C8B-B14F-4D97-AF65-F5344CB8AC3E}">
        <p14:creationId xmlns:p14="http://schemas.microsoft.com/office/powerpoint/2010/main" val="192043081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B6F15528-21DE-4FAA-801E-634DDDAF4B2B}" type="slidenum">
              <a:rPr lang="en-PK" smtClean="0"/>
              <a:t>‹#›</a:t>
            </a:fld>
            <a:endParaRPr lang="en-PK"/>
          </a:p>
        </p:txBody>
      </p:sp>
    </p:spTree>
    <p:extLst>
      <p:ext uri="{BB962C8B-B14F-4D97-AF65-F5344CB8AC3E}">
        <p14:creationId xmlns:p14="http://schemas.microsoft.com/office/powerpoint/2010/main" val="801159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5/17/2023</a:t>
            </a:fld>
            <a:endParaRPr lang="en-US"/>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B6F15528-21DE-4FAA-801E-634DDDAF4B2B}" type="slidenum">
              <a:rPr lang="en-PK" smtClean="0"/>
              <a:t>‹#›</a:t>
            </a:fld>
            <a:endParaRPr lang="en-PK"/>
          </a:p>
        </p:txBody>
      </p:sp>
    </p:spTree>
    <p:extLst>
      <p:ext uri="{BB962C8B-B14F-4D97-AF65-F5344CB8AC3E}">
        <p14:creationId xmlns:p14="http://schemas.microsoft.com/office/powerpoint/2010/main" val="4263945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5/17/2023</a:t>
            </a:fld>
            <a:endParaRPr lang="en-US"/>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B6F15528-21DE-4FAA-801E-634DDDAF4B2B}" type="slidenum">
              <a:rPr lang="en-PK" smtClean="0"/>
              <a:t>‹#›</a:t>
            </a:fld>
            <a:endParaRPr lang="en-PK"/>
          </a:p>
        </p:txBody>
      </p:sp>
    </p:spTree>
    <p:extLst>
      <p:ext uri="{BB962C8B-B14F-4D97-AF65-F5344CB8AC3E}">
        <p14:creationId xmlns:p14="http://schemas.microsoft.com/office/powerpoint/2010/main" val="3950288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5/17/2023</a:t>
            </a:fld>
            <a:endParaRPr lang="en-US"/>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B6F15528-21DE-4FAA-801E-634DDDAF4B2B}" type="slidenum">
              <a:rPr lang="en-PK" smtClean="0"/>
              <a:t>‹#›</a:t>
            </a:fld>
            <a:endParaRPr lang="en-PK"/>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9154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5/17/2023</a:t>
            </a:fld>
            <a:endParaRPr lang="en-US"/>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B6F15528-21DE-4FAA-801E-634DDDAF4B2B}" type="slidenum">
              <a:rPr lang="en-PK" smtClean="0"/>
              <a:t>‹#›</a:t>
            </a:fld>
            <a:endParaRPr lang="en-PK"/>
          </a:p>
        </p:txBody>
      </p:sp>
    </p:spTree>
    <p:extLst>
      <p:ext uri="{BB962C8B-B14F-4D97-AF65-F5344CB8AC3E}">
        <p14:creationId xmlns:p14="http://schemas.microsoft.com/office/powerpoint/2010/main" val="1329417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5/17/2023</a:t>
            </a:fld>
            <a:endParaRPr lang="en-US"/>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B6F15528-21DE-4FAA-801E-634DDDAF4B2B}" type="slidenum">
              <a:rPr lang="en-PK" smtClean="0"/>
              <a:t>‹#›</a:t>
            </a:fld>
            <a:endParaRPr lang="en-PK"/>
          </a:p>
        </p:txBody>
      </p:sp>
    </p:spTree>
    <p:extLst>
      <p:ext uri="{BB962C8B-B14F-4D97-AF65-F5344CB8AC3E}">
        <p14:creationId xmlns:p14="http://schemas.microsoft.com/office/powerpoint/2010/main" val="1384708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5/17/2023</a:t>
            </a:fld>
            <a:endParaRPr lang="en-US"/>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B6F15528-21DE-4FAA-801E-634DDDAF4B2B}" type="slidenum">
              <a:rPr lang="en-PK" smtClean="0"/>
              <a:t>‹#›</a:t>
            </a:fld>
            <a:endParaRPr lang="en-PK"/>
          </a:p>
        </p:txBody>
      </p:sp>
    </p:spTree>
    <p:extLst>
      <p:ext uri="{BB962C8B-B14F-4D97-AF65-F5344CB8AC3E}">
        <p14:creationId xmlns:p14="http://schemas.microsoft.com/office/powerpoint/2010/main" val="2151436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B6F15528-21DE-4FAA-801E-634DDDAF4B2B}" type="slidenum">
              <a:rPr lang="en-PK" smtClean="0"/>
              <a:t>‹#›</a:t>
            </a:fld>
            <a:endParaRPr lang="en-PK"/>
          </a:p>
        </p:txBody>
      </p:sp>
    </p:spTree>
    <p:extLst>
      <p:ext uri="{BB962C8B-B14F-4D97-AF65-F5344CB8AC3E}">
        <p14:creationId xmlns:p14="http://schemas.microsoft.com/office/powerpoint/2010/main" val="1512931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B6F15528-21DE-4FAA-801E-634DDDAF4B2B}" type="slidenum">
              <a:rPr lang="en-PK" smtClean="0"/>
              <a:t>‹#›</a:t>
            </a:fld>
            <a:endParaRPr lang="en-PK"/>
          </a:p>
        </p:txBody>
      </p:sp>
    </p:spTree>
    <p:extLst>
      <p:ext uri="{BB962C8B-B14F-4D97-AF65-F5344CB8AC3E}">
        <p14:creationId xmlns:p14="http://schemas.microsoft.com/office/powerpoint/2010/main" val="38590949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5/17/2023</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1483117993"/>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B6F15528-21DE-4FAA-801E-634DDDAF4B2B}" type="slidenum">
              <a:rPr lang="en-PK" smtClean="0"/>
              <a:t>‹#›</a:t>
            </a:fld>
            <a:endParaRPr lang="en-PK"/>
          </a:p>
        </p:txBody>
      </p:sp>
    </p:spTree>
    <p:extLst>
      <p:ext uri="{BB962C8B-B14F-4D97-AF65-F5344CB8AC3E}">
        <p14:creationId xmlns:p14="http://schemas.microsoft.com/office/powerpoint/2010/main" val="4154953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B6F15528-21DE-4FAA-801E-634DDDAF4B2B}" type="slidenum">
              <a:rPr lang="en-PK" smtClean="0"/>
              <a:t>‹#›</a:t>
            </a:fld>
            <a:endParaRPr lang="en-PK"/>
          </a:p>
        </p:txBody>
      </p:sp>
    </p:spTree>
    <p:extLst>
      <p:ext uri="{BB962C8B-B14F-4D97-AF65-F5344CB8AC3E}">
        <p14:creationId xmlns:p14="http://schemas.microsoft.com/office/powerpoint/2010/main" val="3077534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5/17/2023</a:t>
            </a:fld>
            <a:endParaRPr lang="en-US"/>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B6F15528-21DE-4FAA-801E-634DDDAF4B2B}" type="slidenum">
              <a:rPr lang="en-PK" smtClean="0"/>
              <a:t>‹#›</a:t>
            </a:fld>
            <a:endParaRPr lang="en-PK"/>
          </a:p>
        </p:txBody>
      </p:sp>
    </p:spTree>
    <p:extLst>
      <p:ext uri="{BB962C8B-B14F-4D97-AF65-F5344CB8AC3E}">
        <p14:creationId xmlns:p14="http://schemas.microsoft.com/office/powerpoint/2010/main" val="1321437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5/17/2023</a:t>
            </a:fld>
            <a:endParaRPr lang="en-US"/>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B6F15528-21DE-4FAA-801E-634DDDAF4B2B}" type="slidenum">
              <a:rPr lang="en-PK" smtClean="0"/>
              <a:t>‹#›</a:t>
            </a:fld>
            <a:endParaRPr lang="en-PK"/>
          </a:p>
        </p:txBody>
      </p:sp>
    </p:spTree>
    <p:extLst>
      <p:ext uri="{BB962C8B-B14F-4D97-AF65-F5344CB8AC3E}">
        <p14:creationId xmlns:p14="http://schemas.microsoft.com/office/powerpoint/2010/main" val="679655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5/17/2023</a:t>
            </a:fld>
            <a:endParaRPr lang="en-US"/>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B6F15528-21DE-4FAA-801E-634DDDAF4B2B}" type="slidenum">
              <a:rPr lang="en-PK" smtClean="0"/>
              <a:t>‹#›</a:t>
            </a:fld>
            <a:endParaRPr lang="en-PK"/>
          </a:p>
        </p:txBody>
      </p:sp>
    </p:spTree>
    <p:extLst>
      <p:ext uri="{BB962C8B-B14F-4D97-AF65-F5344CB8AC3E}">
        <p14:creationId xmlns:p14="http://schemas.microsoft.com/office/powerpoint/2010/main" val="2501431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5/17/2023</a:t>
            </a:fld>
            <a:endParaRPr lang="en-US"/>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B6F15528-21DE-4FAA-801E-634DDDAF4B2B}" type="slidenum">
              <a:rPr lang="en-PK" smtClean="0"/>
              <a:t>‹#›</a:t>
            </a:fld>
            <a:endParaRPr lang="en-PK"/>
          </a:p>
        </p:txBody>
      </p:sp>
    </p:spTree>
    <p:extLst>
      <p:ext uri="{BB962C8B-B14F-4D97-AF65-F5344CB8AC3E}">
        <p14:creationId xmlns:p14="http://schemas.microsoft.com/office/powerpoint/2010/main" val="3720297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5/17/2023</a:t>
            </a:fld>
            <a:endParaRPr lang="en-US"/>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B6F15528-21DE-4FAA-801E-634DDDAF4B2B}" type="slidenum">
              <a:rPr lang="en-PK" smtClean="0"/>
              <a:t>‹#›</a:t>
            </a:fld>
            <a:endParaRPr lang="en-PK"/>
          </a:p>
        </p:txBody>
      </p:sp>
    </p:spTree>
    <p:extLst>
      <p:ext uri="{BB962C8B-B14F-4D97-AF65-F5344CB8AC3E}">
        <p14:creationId xmlns:p14="http://schemas.microsoft.com/office/powerpoint/2010/main" val="701329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5/17/2023</a:t>
            </a:fld>
            <a:endParaRPr lang="en-US"/>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B6F15528-21DE-4FAA-801E-634DDDAF4B2B}" type="slidenum">
              <a:rPr lang="en-PK" smtClean="0"/>
              <a:t>‹#›</a:t>
            </a:fld>
            <a:endParaRPr lang="en-PK"/>
          </a:p>
        </p:txBody>
      </p:sp>
    </p:spTree>
    <p:extLst>
      <p:ext uri="{BB962C8B-B14F-4D97-AF65-F5344CB8AC3E}">
        <p14:creationId xmlns:p14="http://schemas.microsoft.com/office/powerpoint/2010/main" val="1080336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D8BD707-D9CF-40AE-B4C6-C98DA3205C09}" type="datetimeFigureOut">
              <a:rPr lang="en-US" smtClean="0"/>
              <a:t>5/17/2023</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PK"/>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F15528-21DE-4FAA-801E-634DDDAF4B2B}" type="slidenum">
              <a:rPr lang="en-PK" smtClean="0"/>
              <a:t>‹#›</a:t>
            </a:fld>
            <a:endParaRPr lang="en-PK"/>
          </a:p>
        </p:txBody>
      </p:sp>
    </p:spTree>
    <p:extLst>
      <p:ext uri="{BB962C8B-B14F-4D97-AF65-F5344CB8AC3E}">
        <p14:creationId xmlns:p14="http://schemas.microsoft.com/office/powerpoint/2010/main" val="4255539610"/>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C5F1B1-E828-C460-FF5A-AB0BE68BF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5800" y="188640"/>
            <a:ext cx="4000000" cy="3744416"/>
          </a:xfrm>
          <a:prstGeom prst="rect">
            <a:avLst/>
          </a:prstGeom>
        </p:spPr>
      </p:pic>
      <p:sp>
        <p:nvSpPr>
          <p:cNvPr id="5" name="TextBox 4">
            <a:extLst>
              <a:ext uri="{FF2B5EF4-FFF2-40B4-BE49-F238E27FC236}">
                <a16:creationId xmlns:a16="http://schemas.microsoft.com/office/drawing/2014/main" id="{E3235D92-DFC5-DA4B-0273-C5B35340C8BE}"/>
              </a:ext>
            </a:extLst>
          </p:cNvPr>
          <p:cNvSpPr txBox="1"/>
          <p:nvPr/>
        </p:nvSpPr>
        <p:spPr>
          <a:xfrm>
            <a:off x="823192" y="4653136"/>
            <a:ext cx="5472608" cy="1200329"/>
          </a:xfrm>
          <a:prstGeom prst="rect">
            <a:avLst/>
          </a:prstGeom>
          <a:noFill/>
        </p:spPr>
        <p:txBody>
          <a:bodyPr wrap="square" rtlCol="0">
            <a:spAutoFit/>
          </a:bodyPr>
          <a:lstStyle/>
          <a:p>
            <a:r>
              <a:rPr lang="en-US" sz="2400"/>
              <a:t>Name : Junaid Saeed.</a:t>
            </a:r>
          </a:p>
          <a:p>
            <a:r>
              <a:rPr lang="en-US" sz="2400"/>
              <a:t>Roll Number : 22p-9200</a:t>
            </a:r>
          </a:p>
          <a:p>
            <a:r>
              <a:rPr lang="en-US" sz="2400"/>
              <a:t>Section : BCS-2A1</a:t>
            </a:r>
            <a:r>
              <a:rPr lang="en-US"/>
              <a:t>.</a:t>
            </a:r>
            <a:endParaRPr lang="en-PK"/>
          </a:p>
        </p:txBody>
      </p:sp>
    </p:spTree>
    <p:extLst>
      <p:ext uri="{BB962C8B-B14F-4D97-AF65-F5344CB8AC3E}">
        <p14:creationId xmlns:p14="http://schemas.microsoft.com/office/powerpoint/2010/main" val="360020106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929944" y="591550"/>
            <a:ext cx="4541217" cy="1345305"/>
          </a:xfrm>
          <a:prstGeom prst="rect">
            <a:avLst/>
          </a:prstGeom>
        </p:spPr>
        <p:txBody>
          <a:bodyPr vert="horz" wrap="square" lIns="0" tIns="0" rIns="0" bIns="0" rtlCol="0">
            <a:spAutoFit/>
          </a:bodyPr>
          <a:lstStyle/>
          <a:p>
            <a:pPr marL="0" marR="0">
              <a:lnSpc>
                <a:spcPts val="5364"/>
              </a:lnSpc>
              <a:spcBef>
                <a:spcPts val="0"/>
              </a:spcBef>
              <a:spcAft>
                <a:spcPts val="0"/>
              </a:spcAft>
            </a:pPr>
            <a:r>
              <a:rPr sz="4400" b="1" spc="-20">
                <a:solidFill>
                  <a:srgbClr val="FFFFFF"/>
                </a:solidFill>
                <a:latin typeface="+mj-lt"/>
                <a:cs typeface="Calibri Light"/>
              </a:rPr>
              <a:t>Virtual</a:t>
            </a:r>
            <a:r>
              <a:rPr sz="4400" b="1" spc="-94">
                <a:solidFill>
                  <a:srgbClr val="FFFFFF"/>
                </a:solidFill>
                <a:latin typeface="+mj-lt"/>
                <a:cs typeface="Calibri Light"/>
              </a:rPr>
              <a:t> </a:t>
            </a:r>
            <a:r>
              <a:rPr sz="4400" b="1" spc="-15">
                <a:solidFill>
                  <a:srgbClr val="FFFFFF"/>
                </a:solidFill>
                <a:latin typeface="+mj-lt"/>
                <a:cs typeface="Calibri Light"/>
              </a:rPr>
              <a:t>Gifts</a:t>
            </a:r>
            <a:r>
              <a:rPr sz="4400" b="1" spc="-88">
                <a:solidFill>
                  <a:srgbClr val="FFFFFF"/>
                </a:solidFill>
                <a:latin typeface="+mj-lt"/>
                <a:cs typeface="Calibri Light"/>
              </a:rPr>
              <a:t> </a:t>
            </a:r>
            <a:r>
              <a:rPr sz="4400" b="1">
                <a:solidFill>
                  <a:srgbClr val="FFFFFF"/>
                </a:solidFill>
                <a:latin typeface="+mj-lt"/>
                <a:cs typeface="Calibri Light"/>
              </a:rPr>
              <a:t>on</a:t>
            </a:r>
            <a:r>
              <a:rPr sz="4400" b="1" spc="-109">
                <a:solidFill>
                  <a:srgbClr val="FFFFFF"/>
                </a:solidFill>
                <a:latin typeface="+mj-lt"/>
                <a:cs typeface="Calibri Light"/>
              </a:rPr>
              <a:t> </a:t>
            </a:r>
            <a:r>
              <a:rPr sz="4400" b="1" spc="-18">
                <a:solidFill>
                  <a:srgbClr val="FFFFFF"/>
                </a:solidFill>
                <a:latin typeface="+mj-lt"/>
                <a:cs typeface="Calibri Light"/>
              </a:rPr>
              <a:t>Bigo</a:t>
            </a:r>
            <a:r>
              <a:rPr lang="en-US" sz="4400" b="1" spc="-18">
                <a:solidFill>
                  <a:srgbClr val="FFFFFF"/>
                </a:solidFill>
                <a:latin typeface="+mj-lt"/>
                <a:cs typeface="Calibri Light"/>
              </a:rPr>
              <a:t> </a:t>
            </a:r>
            <a:r>
              <a:rPr sz="4400" b="1" spc="-23">
                <a:solidFill>
                  <a:srgbClr val="FFFFFF"/>
                </a:solidFill>
                <a:latin typeface="+mj-lt"/>
                <a:cs typeface="Calibri Light"/>
              </a:rPr>
              <a:t>Live</a:t>
            </a:r>
          </a:p>
        </p:txBody>
      </p:sp>
      <p:sp>
        <p:nvSpPr>
          <p:cNvPr id="4" name="object 4"/>
          <p:cNvSpPr txBox="1"/>
          <p:nvPr/>
        </p:nvSpPr>
        <p:spPr>
          <a:xfrm>
            <a:off x="929944" y="2348500"/>
            <a:ext cx="4473705" cy="2046258"/>
          </a:xfrm>
          <a:prstGeom prst="rect">
            <a:avLst/>
          </a:prstGeom>
        </p:spPr>
        <p:txBody>
          <a:bodyPr vert="horz" wrap="square" lIns="0" tIns="0" rIns="0" bIns="0" rtlCol="0">
            <a:spAutoFit/>
          </a:bodyPr>
          <a:lstStyle/>
          <a:p>
            <a:pPr marL="0" marR="0" algn="just">
              <a:lnSpc>
                <a:spcPts val="2197"/>
              </a:lnSpc>
              <a:spcBef>
                <a:spcPts val="0"/>
              </a:spcBef>
              <a:spcAft>
                <a:spcPts val="0"/>
              </a:spcAft>
            </a:pPr>
            <a:r>
              <a:rPr sz="1800">
                <a:solidFill>
                  <a:srgbClr val="FFFFFF"/>
                </a:solidFill>
                <a:latin typeface="Arial"/>
                <a:cs typeface="Arial"/>
              </a:rPr>
              <a:t>•</a:t>
            </a:r>
            <a:r>
              <a:rPr sz="1800" spc="719">
                <a:solidFill>
                  <a:srgbClr val="FFFFFF"/>
                </a:solidFill>
                <a:latin typeface="Times New Roman"/>
                <a:cs typeface="Times New Roman"/>
              </a:rPr>
              <a:t> </a:t>
            </a:r>
            <a:r>
              <a:rPr sz="1800">
                <a:solidFill>
                  <a:srgbClr val="FFFFFF"/>
                </a:solidFill>
                <a:latin typeface="Calibri"/>
                <a:cs typeface="Calibri"/>
              </a:rPr>
              <a:t>Another</a:t>
            </a:r>
            <a:r>
              <a:rPr sz="1800" spc="49">
                <a:solidFill>
                  <a:srgbClr val="FFFFFF"/>
                </a:solidFill>
                <a:latin typeface="Calibri"/>
                <a:cs typeface="Calibri"/>
              </a:rPr>
              <a:t> </a:t>
            </a:r>
            <a:r>
              <a:rPr sz="1800">
                <a:solidFill>
                  <a:srgbClr val="FFFFFF"/>
                </a:solidFill>
                <a:latin typeface="Calibri"/>
                <a:cs typeface="Calibri"/>
              </a:rPr>
              <a:t>unique</a:t>
            </a:r>
            <a:r>
              <a:rPr sz="1800" spc="72">
                <a:solidFill>
                  <a:srgbClr val="FFFFFF"/>
                </a:solidFill>
                <a:latin typeface="Calibri"/>
                <a:cs typeface="Calibri"/>
              </a:rPr>
              <a:t> </a:t>
            </a:r>
            <a:r>
              <a:rPr sz="1800" spc="-18">
                <a:solidFill>
                  <a:srgbClr val="FFFFFF"/>
                </a:solidFill>
                <a:latin typeface="Calibri"/>
                <a:cs typeface="Calibri"/>
              </a:rPr>
              <a:t>feature</a:t>
            </a:r>
            <a:r>
              <a:rPr sz="1800" spc="57">
                <a:solidFill>
                  <a:srgbClr val="FFFFFF"/>
                </a:solidFill>
                <a:latin typeface="Calibri"/>
                <a:cs typeface="Calibri"/>
              </a:rPr>
              <a:t> </a:t>
            </a:r>
            <a:r>
              <a:rPr sz="1800">
                <a:solidFill>
                  <a:srgbClr val="FFFFFF"/>
                </a:solidFill>
                <a:latin typeface="Calibri"/>
                <a:cs typeface="Calibri"/>
              </a:rPr>
              <a:t>of</a:t>
            </a:r>
            <a:r>
              <a:rPr sz="1800" spc="14">
                <a:solidFill>
                  <a:srgbClr val="FFFFFF"/>
                </a:solidFill>
                <a:latin typeface="Calibri"/>
                <a:cs typeface="Calibri"/>
              </a:rPr>
              <a:t> </a:t>
            </a:r>
            <a:r>
              <a:rPr sz="1800" spc="-10">
                <a:solidFill>
                  <a:srgbClr val="FFFFFF"/>
                </a:solidFill>
                <a:latin typeface="Calibri"/>
                <a:cs typeface="Calibri"/>
              </a:rPr>
              <a:t>Bigo</a:t>
            </a:r>
            <a:r>
              <a:rPr sz="1800" spc="21">
                <a:solidFill>
                  <a:srgbClr val="FFFFFF"/>
                </a:solidFill>
                <a:latin typeface="Calibri"/>
                <a:cs typeface="Calibri"/>
              </a:rPr>
              <a:t> </a:t>
            </a:r>
            <a:r>
              <a:rPr sz="1800">
                <a:solidFill>
                  <a:srgbClr val="FFFFFF"/>
                </a:solidFill>
                <a:latin typeface="Calibri"/>
                <a:cs typeface="Calibri"/>
              </a:rPr>
              <a:t>Live</a:t>
            </a:r>
            <a:r>
              <a:rPr sz="1800" spc="20">
                <a:solidFill>
                  <a:srgbClr val="FFFFFF"/>
                </a:solidFill>
                <a:latin typeface="Calibri"/>
                <a:cs typeface="Calibri"/>
              </a:rPr>
              <a:t> </a:t>
            </a:r>
            <a:r>
              <a:rPr sz="1800">
                <a:solidFill>
                  <a:srgbClr val="FFFFFF"/>
                </a:solidFill>
                <a:latin typeface="Calibri"/>
                <a:cs typeface="Calibri"/>
              </a:rPr>
              <a:t>is</a:t>
            </a:r>
            <a:r>
              <a:rPr sz="1800" spc="20">
                <a:solidFill>
                  <a:srgbClr val="FFFFFF"/>
                </a:solidFill>
                <a:latin typeface="Calibri"/>
                <a:cs typeface="Calibri"/>
              </a:rPr>
              <a:t> </a:t>
            </a:r>
            <a:r>
              <a:rPr sz="1800">
                <a:solidFill>
                  <a:srgbClr val="FFFFFF"/>
                </a:solidFill>
                <a:latin typeface="Calibri"/>
                <a:cs typeface="Calibri"/>
              </a:rPr>
              <a:t>its</a:t>
            </a:r>
          </a:p>
          <a:p>
            <a:pPr marL="0" marR="0" algn="just">
              <a:lnSpc>
                <a:spcPts val="1944"/>
              </a:lnSpc>
              <a:spcBef>
                <a:spcPts val="0"/>
              </a:spcBef>
              <a:spcAft>
                <a:spcPts val="0"/>
              </a:spcAft>
            </a:pPr>
            <a:r>
              <a:rPr sz="1800">
                <a:solidFill>
                  <a:srgbClr val="FFFFFF"/>
                </a:solidFill>
                <a:latin typeface="Calibri"/>
                <a:cs typeface="Calibri"/>
              </a:rPr>
              <a:t>virtual</a:t>
            </a:r>
            <a:r>
              <a:rPr sz="1800" spc="23">
                <a:solidFill>
                  <a:srgbClr val="FFFFFF"/>
                </a:solidFill>
                <a:latin typeface="Calibri"/>
                <a:cs typeface="Calibri"/>
              </a:rPr>
              <a:t> </a:t>
            </a:r>
            <a:r>
              <a:rPr sz="1800">
                <a:solidFill>
                  <a:srgbClr val="FFFFFF"/>
                </a:solidFill>
                <a:latin typeface="Calibri"/>
                <a:cs typeface="Calibri"/>
              </a:rPr>
              <a:t>gifting</a:t>
            </a:r>
            <a:r>
              <a:rPr sz="1800" spc="44">
                <a:solidFill>
                  <a:srgbClr val="FFFFFF"/>
                </a:solidFill>
                <a:latin typeface="Calibri"/>
                <a:cs typeface="Calibri"/>
              </a:rPr>
              <a:t> </a:t>
            </a:r>
            <a:r>
              <a:rPr sz="1800" spc="-20">
                <a:solidFill>
                  <a:srgbClr val="FFFFFF"/>
                </a:solidFill>
                <a:latin typeface="Calibri"/>
                <a:cs typeface="Calibri"/>
              </a:rPr>
              <a:t>system.</a:t>
            </a:r>
            <a:r>
              <a:rPr sz="1800" spc="44">
                <a:solidFill>
                  <a:srgbClr val="FFFFFF"/>
                </a:solidFill>
                <a:latin typeface="Calibri"/>
                <a:cs typeface="Calibri"/>
              </a:rPr>
              <a:t> </a:t>
            </a:r>
            <a:r>
              <a:rPr sz="1800" spc="-10">
                <a:solidFill>
                  <a:srgbClr val="FFFFFF"/>
                </a:solidFill>
                <a:latin typeface="Calibri"/>
                <a:cs typeface="Calibri"/>
              </a:rPr>
              <a:t>Users</a:t>
            </a:r>
            <a:r>
              <a:rPr sz="1800">
                <a:solidFill>
                  <a:srgbClr val="FFFFFF"/>
                </a:solidFill>
                <a:latin typeface="Calibri"/>
                <a:cs typeface="Calibri"/>
              </a:rPr>
              <a:t> can</a:t>
            </a:r>
            <a:r>
              <a:rPr sz="1800" spc="23">
                <a:solidFill>
                  <a:srgbClr val="FFFFFF"/>
                </a:solidFill>
                <a:latin typeface="Calibri"/>
                <a:cs typeface="Calibri"/>
              </a:rPr>
              <a:t> </a:t>
            </a:r>
            <a:r>
              <a:rPr sz="1800">
                <a:solidFill>
                  <a:srgbClr val="FFFFFF"/>
                </a:solidFill>
                <a:latin typeface="Calibri"/>
                <a:cs typeface="Calibri"/>
              </a:rPr>
              <a:t>purchase</a:t>
            </a:r>
          </a:p>
          <a:p>
            <a:pPr marL="0" marR="0" algn="just">
              <a:lnSpc>
                <a:spcPts val="1945"/>
              </a:lnSpc>
              <a:spcBef>
                <a:spcPts val="50"/>
              </a:spcBef>
              <a:spcAft>
                <a:spcPts val="0"/>
              </a:spcAft>
            </a:pPr>
            <a:r>
              <a:rPr sz="1800">
                <a:solidFill>
                  <a:srgbClr val="FFFFFF"/>
                </a:solidFill>
                <a:latin typeface="Calibri"/>
                <a:cs typeface="Calibri"/>
              </a:rPr>
              <a:t>virtual</a:t>
            </a:r>
            <a:r>
              <a:rPr sz="1800" spc="23">
                <a:solidFill>
                  <a:srgbClr val="FFFFFF"/>
                </a:solidFill>
                <a:latin typeface="Calibri"/>
                <a:cs typeface="Calibri"/>
              </a:rPr>
              <a:t> </a:t>
            </a:r>
            <a:r>
              <a:rPr sz="1800">
                <a:solidFill>
                  <a:srgbClr val="FFFFFF"/>
                </a:solidFill>
                <a:latin typeface="Calibri"/>
                <a:cs typeface="Calibri"/>
              </a:rPr>
              <a:t>gifts</a:t>
            </a:r>
            <a:r>
              <a:rPr sz="1800" spc="18">
                <a:solidFill>
                  <a:srgbClr val="FFFFFF"/>
                </a:solidFill>
                <a:latin typeface="Calibri"/>
                <a:cs typeface="Calibri"/>
              </a:rPr>
              <a:t> </a:t>
            </a:r>
            <a:r>
              <a:rPr sz="1800">
                <a:solidFill>
                  <a:srgbClr val="FFFFFF"/>
                </a:solidFill>
                <a:latin typeface="Calibri"/>
                <a:cs typeface="Calibri"/>
              </a:rPr>
              <a:t>using</a:t>
            </a:r>
            <a:r>
              <a:rPr sz="1800" spc="47">
                <a:solidFill>
                  <a:srgbClr val="FFFFFF"/>
                </a:solidFill>
                <a:latin typeface="Calibri"/>
                <a:cs typeface="Calibri"/>
              </a:rPr>
              <a:t> </a:t>
            </a:r>
            <a:r>
              <a:rPr sz="1800">
                <a:solidFill>
                  <a:srgbClr val="FFFFFF"/>
                </a:solidFill>
                <a:latin typeface="Calibri"/>
                <a:cs typeface="Calibri"/>
              </a:rPr>
              <a:t>in-app</a:t>
            </a:r>
            <a:r>
              <a:rPr sz="1800" spc="40">
                <a:solidFill>
                  <a:srgbClr val="FFFFFF"/>
                </a:solidFill>
                <a:latin typeface="Calibri"/>
                <a:cs typeface="Calibri"/>
              </a:rPr>
              <a:t> </a:t>
            </a:r>
            <a:r>
              <a:rPr sz="1800">
                <a:solidFill>
                  <a:srgbClr val="FFFFFF"/>
                </a:solidFill>
                <a:latin typeface="Calibri"/>
                <a:cs typeface="Calibri"/>
              </a:rPr>
              <a:t>currency</a:t>
            </a:r>
            <a:r>
              <a:rPr sz="1800" spc="31">
                <a:solidFill>
                  <a:srgbClr val="FFFFFF"/>
                </a:solidFill>
                <a:latin typeface="Calibri"/>
                <a:cs typeface="Calibri"/>
              </a:rPr>
              <a:t> </a:t>
            </a:r>
            <a:r>
              <a:rPr sz="1800">
                <a:solidFill>
                  <a:srgbClr val="FFFFFF"/>
                </a:solidFill>
                <a:latin typeface="Calibri"/>
                <a:cs typeface="Calibri"/>
              </a:rPr>
              <a:t>and</a:t>
            </a:r>
            <a:r>
              <a:rPr sz="1800" spc="40">
                <a:solidFill>
                  <a:srgbClr val="FFFFFF"/>
                </a:solidFill>
                <a:latin typeface="Calibri"/>
                <a:cs typeface="Calibri"/>
              </a:rPr>
              <a:t> </a:t>
            </a:r>
            <a:r>
              <a:rPr sz="1800">
                <a:solidFill>
                  <a:srgbClr val="FFFFFF"/>
                </a:solidFill>
                <a:latin typeface="Calibri"/>
                <a:cs typeface="Calibri"/>
              </a:rPr>
              <a:t>send</a:t>
            </a:r>
          </a:p>
          <a:p>
            <a:pPr marL="0" marR="0" algn="just">
              <a:lnSpc>
                <a:spcPts val="1944"/>
              </a:lnSpc>
              <a:spcBef>
                <a:spcPts val="0"/>
              </a:spcBef>
              <a:spcAft>
                <a:spcPts val="0"/>
              </a:spcAft>
            </a:pPr>
            <a:r>
              <a:rPr sz="1800">
                <a:solidFill>
                  <a:srgbClr val="FFFFFF"/>
                </a:solidFill>
                <a:latin typeface="Calibri"/>
                <a:cs typeface="Calibri"/>
              </a:rPr>
              <a:t>them</a:t>
            </a:r>
            <a:r>
              <a:rPr sz="1800" spc="33">
                <a:solidFill>
                  <a:srgbClr val="FFFFFF"/>
                </a:solidFill>
                <a:latin typeface="Calibri"/>
                <a:cs typeface="Calibri"/>
              </a:rPr>
              <a:t> </a:t>
            </a:r>
            <a:r>
              <a:rPr sz="1800" spc="-25">
                <a:solidFill>
                  <a:srgbClr val="FFFFFF"/>
                </a:solidFill>
                <a:latin typeface="Calibri"/>
                <a:cs typeface="Calibri"/>
              </a:rPr>
              <a:t>to</a:t>
            </a:r>
            <a:r>
              <a:rPr sz="1800" spc="36">
                <a:solidFill>
                  <a:srgbClr val="FFFFFF"/>
                </a:solidFill>
                <a:latin typeface="Calibri"/>
                <a:cs typeface="Calibri"/>
              </a:rPr>
              <a:t> </a:t>
            </a:r>
            <a:r>
              <a:rPr sz="1800">
                <a:solidFill>
                  <a:srgbClr val="FFFFFF"/>
                </a:solidFill>
                <a:latin typeface="Calibri"/>
                <a:cs typeface="Calibri"/>
              </a:rPr>
              <a:t>their</a:t>
            </a:r>
            <a:r>
              <a:rPr sz="1800" spc="49">
                <a:solidFill>
                  <a:srgbClr val="FFFFFF"/>
                </a:solidFill>
                <a:latin typeface="Calibri"/>
                <a:cs typeface="Calibri"/>
              </a:rPr>
              <a:t> </a:t>
            </a:r>
            <a:r>
              <a:rPr sz="1800" spc="-12">
                <a:solidFill>
                  <a:srgbClr val="FFFFFF"/>
                </a:solidFill>
                <a:latin typeface="Calibri"/>
                <a:cs typeface="Calibri"/>
              </a:rPr>
              <a:t>favorite</a:t>
            </a:r>
            <a:r>
              <a:rPr sz="1800">
                <a:solidFill>
                  <a:srgbClr val="FFFFFF"/>
                </a:solidFill>
                <a:latin typeface="Calibri"/>
                <a:cs typeface="Calibri"/>
              </a:rPr>
              <a:t> </a:t>
            </a:r>
            <a:r>
              <a:rPr sz="1800" spc="-12">
                <a:solidFill>
                  <a:srgbClr val="FFFFFF"/>
                </a:solidFill>
                <a:latin typeface="Calibri"/>
                <a:cs typeface="Calibri"/>
              </a:rPr>
              <a:t>broadcasters</a:t>
            </a:r>
            <a:r>
              <a:rPr sz="1800" spc="28">
                <a:solidFill>
                  <a:srgbClr val="FFFFFF"/>
                </a:solidFill>
                <a:latin typeface="Calibri"/>
                <a:cs typeface="Calibri"/>
              </a:rPr>
              <a:t> </a:t>
            </a:r>
            <a:r>
              <a:rPr sz="1800">
                <a:solidFill>
                  <a:srgbClr val="FFFFFF"/>
                </a:solidFill>
                <a:latin typeface="Calibri"/>
                <a:cs typeface="Calibri"/>
              </a:rPr>
              <a:t>as</a:t>
            </a:r>
            <a:r>
              <a:rPr sz="1800" spc="15">
                <a:solidFill>
                  <a:srgbClr val="FFFFFF"/>
                </a:solidFill>
                <a:latin typeface="Calibri"/>
                <a:cs typeface="Calibri"/>
              </a:rPr>
              <a:t> </a:t>
            </a:r>
            <a:r>
              <a:rPr sz="1800">
                <a:solidFill>
                  <a:srgbClr val="FFFFFF"/>
                </a:solidFill>
                <a:latin typeface="Calibri"/>
                <a:cs typeface="Calibri"/>
              </a:rPr>
              <a:t>a </a:t>
            </a:r>
            <a:r>
              <a:rPr sz="1800" spc="-18">
                <a:solidFill>
                  <a:srgbClr val="FFFFFF"/>
                </a:solidFill>
                <a:latin typeface="Calibri"/>
                <a:cs typeface="Calibri"/>
              </a:rPr>
              <a:t>way</a:t>
            </a:r>
            <a:r>
              <a:rPr sz="1800">
                <a:solidFill>
                  <a:srgbClr val="FFFFFF"/>
                </a:solidFill>
                <a:latin typeface="Calibri"/>
                <a:cs typeface="Calibri"/>
              </a:rPr>
              <a:t> </a:t>
            </a:r>
            <a:r>
              <a:rPr sz="1800" spc="10">
                <a:solidFill>
                  <a:srgbClr val="FFFFFF"/>
                </a:solidFill>
                <a:latin typeface="Calibri"/>
                <a:cs typeface="Calibri"/>
              </a:rPr>
              <a:t>of</a:t>
            </a:r>
          </a:p>
          <a:p>
            <a:pPr marL="0" marR="0" algn="just">
              <a:lnSpc>
                <a:spcPts val="1945"/>
              </a:lnSpc>
              <a:spcBef>
                <a:spcPts val="50"/>
              </a:spcBef>
              <a:spcAft>
                <a:spcPts val="0"/>
              </a:spcAft>
            </a:pPr>
            <a:r>
              <a:rPr sz="1800">
                <a:solidFill>
                  <a:srgbClr val="FFFFFF"/>
                </a:solidFill>
                <a:latin typeface="Calibri"/>
                <a:cs typeface="Calibri"/>
              </a:rPr>
              <a:t>showing</a:t>
            </a:r>
            <a:r>
              <a:rPr sz="1800" spc="18">
                <a:solidFill>
                  <a:srgbClr val="FFFFFF"/>
                </a:solidFill>
                <a:latin typeface="Calibri"/>
                <a:cs typeface="Calibri"/>
              </a:rPr>
              <a:t> </a:t>
            </a:r>
            <a:r>
              <a:rPr sz="1800">
                <a:solidFill>
                  <a:srgbClr val="FFFFFF"/>
                </a:solidFill>
                <a:latin typeface="Calibri"/>
                <a:cs typeface="Calibri"/>
              </a:rPr>
              <a:t>support</a:t>
            </a:r>
            <a:r>
              <a:rPr sz="1800" spc="43">
                <a:solidFill>
                  <a:srgbClr val="FFFFFF"/>
                </a:solidFill>
                <a:latin typeface="Calibri"/>
                <a:cs typeface="Calibri"/>
              </a:rPr>
              <a:t> </a:t>
            </a:r>
            <a:r>
              <a:rPr sz="1800">
                <a:solidFill>
                  <a:srgbClr val="FFFFFF"/>
                </a:solidFill>
                <a:latin typeface="Calibri"/>
                <a:cs typeface="Calibri"/>
              </a:rPr>
              <a:t>and</a:t>
            </a:r>
            <a:r>
              <a:rPr sz="1800" spc="18">
                <a:solidFill>
                  <a:srgbClr val="FFFFFF"/>
                </a:solidFill>
                <a:latin typeface="Calibri"/>
                <a:cs typeface="Calibri"/>
              </a:rPr>
              <a:t> </a:t>
            </a:r>
            <a:r>
              <a:rPr sz="1800">
                <a:solidFill>
                  <a:srgbClr val="FFFFFF"/>
                </a:solidFill>
                <a:latin typeface="Calibri"/>
                <a:cs typeface="Calibri"/>
              </a:rPr>
              <a:t>appreciation.</a:t>
            </a:r>
            <a:r>
              <a:rPr sz="1800" spc="56">
                <a:solidFill>
                  <a:srgbClr val="FFFFFF"/>
                </a:solidFill>
                <a:latin typeface="Calibri"/>
                <a:cs typeface="Calibri"/>
              </a:rPr>
              <a:t> </a:t>
            </a:r>
            <a:r>
              <a:rPr sz="1800">
                <a:solidFill>
                  <a:srgbClr val="FFFFFF"/>
                </a:solidFill>
                <a:latin typeface="Calibri"/>
                <a:cs typeface="Calibri"/>
              </a:rPr>
              <a:t>These</a:t>
            </a:r>
          </a:p>
          <a:p>
            <a:pPr marL="0" marR="0" algn="just">
              <a:lnSpc>
                <a:spcPts val="1944"/>
              </a:lnSpc>
              <a:spcBef>
                <a:spcPts val="0"/>
              </a:spcBef>
              <a:spcAft>
                <a:spcPts val="0"/>
              </a:spcAft>
            </a:pPr>
            <a:r>
              <a:rPr sz="1800">
                <a:solidFill>
                  <a:srgbClr val="FFFFFF"/>
                </a:solidFill>
                <a:latin typeface="Calibri"/>
                <a:cs typeface="Calibri"/>
              </a:rPr>
              <a:t>virtual</a:t>
            </a:r>
            <a:r>
              <a:rPr sz="1800" spc="23">
                <a:solidFill>
                  <a:srgbClr val="FFFFFF"/>
                </a:solidFill>
                <a:latin typeface="Calibri"/>
                <a:cs typeface="Calibri"/>
              </a:rPr>
              <a:t> </a:t>
            </a:r>
            <a:r>
              <a:rPr sz="1800">
                <a:solidFill>
                  <a:srgbClr val="FFFFFF"/>
                </a:solidFill>
                <a:latin typeface="Calibri"/>
                <a:cs typeface="Calibri"/>
              </a:rPr>
              <a:t>gifts</a:t>
            </a:r>
            <a:r>
              <a:rPr sz="1800" spc="18">
                <a:solidFill>
                  <a:srgbClr val="FFFFFF"/>
                </a:solidFill>
                <a:latin typeface="Calibri"/>
                <a:cs typeface="Calibri"/>
              </a:rPr>
              <a:t> </a:t>
            </a:r>
            <a:r>
              <a:rPr sz="1800">
                <a:solidFill>
                  <a:srgbClr val="FFFFFF"/>
                </a:solidFill>
                <a:latin typeface="Calibri"/>
                <a:cs typeface="Calibri"/>
              </a:rPr>
              <a:t>can</a:t>
            </a:r>
            <a:r>
              <a:rPr sz="1800" spc="23">
                <a:solidFill>
                  <a:srgbClr val="FFFFFF"/>
                </a:solidFill>
                <a:latin typeface="Calibri"/>
                <a:cs typeface="Calibri"/>
              </a:rPr>
              <a:t> </a:t>
            </a:r>
            <a:r>
              <a:rPr sz="1800" spc="-23">
                <a:solidFill>
                  <a:srgbClr val="FFFFFF"/>
                </a:solidFill>
                <a:latin typeface="Calibri"/>
                <a:cs typeface="Calibri"/>
              </a:rPr>
              <a:t>range</a:t>
            </a:r>
            <a:r>
              <a:rPr sz="1800" spc="61">
                <a:solidFill>
                  <a:srgbClr val="FFFFFF"/>
                </a:solidFill>
                <a:latin typeface="Calibri"/>
                <a:cs typeface="Calibri"/>
              </a:rPr>
              <a:t> </a:t>
            </a:r>
            <a:r>
              <a:rPr sz="1800">
                <a:solidFill>
                  <a:srgbClr val="FFFFFF"/>
                </a:solidFill>
                <a:latin typeface="Calibri"/>
                <a:cs typeface="Calibri"/>
              </a:rPr>
              <a:t>from simple</a:t>
            </a:r>
            <a:r>
              <a:rPr sz="1800" spc="18">
                <a:solidFill>
                  <a:srgbClr val="FFFFFF"/>
                </a:solidFill>
                <a:latin typeface="Calibri"/>
                <a:cs typeface="Calibri"/>
              </a:rPr>
              <a:t> </a:t>
            </a:r>
            <a:r>
              <a:rPr sz="1800">
                <a:solidFill>
                  <a:srgbClr val="FFFFFF"/>
                </a:solidFill>
                <a:latin typeface="Calibri"/>
                <a:cs typeface="Calibri"/>
              </a:rPr>
              <a:t>emojis</a:t>
            </a:r>
            <a:r>
              <a:rPr sz="1800" spc="10">
                <a:solidFill>
                  <a:srgbClr val="FFFFFF"/>
                </a:solidFill>
                <a:latin typeface="Calibri"/>
                <a:cs typeface="Calibri"/>
              </a:rPr>
              <a:t> </a:t>
            </a:r>
            <a:r>
              <a:rPr sz="1800" spc="-27">
                <a:solidFill>
                  <a:srgbClr val="FFFFFF"/>
                </a:solidFill>
                <a:latin typeface="Calibri"/>
                <a:cs typeface="Calibri"/>
              </a:rPr>
              <a:t>to</a:t>
            </a:r>
          </a:p>
          <a:p>
            <a:pPr marL="0" marR="0" algn="just">
              <a:lnSpc>
                <a:spcPts val="1944"/>
              </a:lnSpc>
              <a:spcBef>
                <a:spcPts val="50"/>
              </a:spcBef>
              <a:spcAft>
                <a:spcPts val="0"/>
              </a:spcAft>
            </a:pPr>
            <a:r>
              <a:rPr sz="1800">
                <a:solidFill>
                  <a:srgbClr val="FFFFFF"/>
                </a:solidFill>
                <a:latin typeface="Calibri"/>
                <a:cs typeface="Calibri"/>
              </a:rPr>
              <a:t>more </a:t>
            </a:r>
            <a:r>
              <a:rPr sz="1800" spc="-14">
                <a:solidFill>
                  <a:srgbClr val="FFFFFF"/>
                </a:solidFill>
                <a:latin typeface="Calibri"/>
                <a:cs typeface="Calibri"/>
              </a:rPr>
              <a:t>elaborate</a:t>
            </a:r>
            <a:r>
              <a:rPr sz="1800" spc="76">
                <a:solidFill>
                  <a:srgbClr val="FFFFFF"/>
                </a:solidFill>
                <a:latin typeface="Calibri"/>
                <a:cs typeface="Calibri"/>
              </a:rPr>
              <a:t> </a:t>
            </a:r>
            <a:r>
              <a:rPr sz="1800">
                <a:solidFill>
                  <a:srgbClr val="FFFFFF"/>
                </a:solidFill>
                <a:latin typeface="Calibri"/>
                <a:cs typeface="Calibri"/>
              </a:rPr>
              <a:t>animations</a:t>
            </a:r>
            <a:r>
              <a:rPr sz="1800" spc="20">
                <a:solidFill>
                  <a:srgbClr val="FFFFFF"/>
                </a:solidFill>
                <a:latin typeface="Calibri"/>
                <a:cs typeface="Calibri"/>
              </a:rPr>
              <a:t> </a:t>
            </a:r>
            <a:r>
              <a:rPr sz="1800">
                <a:solidFill>
                  <a:srgbClr val="FFFFFF"/>
                </a:solidFill>
                <a:latin typeface="Calibri"/>
                <a:cs typeface="Calibri"/>
              </a:rPr>
              <a:t>such</a:t>
            </a:r>
            <a:r>
              <a:rPr sz="1800" spc="41">
                <a:solidFill>
                  <a:srgbClr val="FFFFFF"/>
                </a:solidFill>
                <a:latin typeface="Calibri"/>
                <a:cs typeface="Calibri"/>
              </a:rPr>
              <a:t> </a:t>
            </a:r>
            <a:r>
              <a:rPr sz="1800">
                <a:solidFill>
                  <a:srgbClr val="FFFFFF"/>
                </a:solidFill>
                <a:latin typeface="Calibri"/>
                <a:cs typeface="Calibri"/>
              </a:rPr>
              <a:t>as a flying</a:t>
            </a:r>
            <a:r>
              <a:rPr sz="1800" spc="18">
                <a:solidFill>
                  <a:srgbClr val="FFFFFF"/>
                </a:solidFill>
                <a:latin typeface="Calibri"/>
                <a:cs typeface="Calibri"/>
              </a:rPr>
              <a:t> </a:t>
            </a:r>
            <a:r>
              <a:rPr sz="1800">
                <a:solidFill>
                  <a:srgbClr val="FFFFFF"/>
                </a:solidFill>
                <a:latin typeface="Calibri"/>
                <a:cs typeface="Calibri"/>
              </a:rPr>
              <a:t>car</a:t>
            </a:r>
          </a:p>
          <a:p>
            <a:pPr marL="0" marR="0" algn="just">
              <a:lnSpc>
                <a:spcPts val="1947"/>
              </a:lnSpc>
              <a:spcBef>
                <a:spcPts val="0"/>
              </a:spcBef>
              <a:spcAft>
                <a:spcPts val="0"/>
              </a:spcAft>
            </a:pPr>
            <a:r>
              <a:rPr sz="1800">
                <a:solidFill>
                  <a:srgbClr val="FFFFFF"/>
                </a:solidFill>
                <a:latin typeface="Calibri"/>
                <a:cs typeface="Calibri"/>
              </a:rPr>
              <a:t>or a </a:t>
            </a:r>
            <a:r>
              <a:rPr sz="1800" spc="-10">
                <a:solidFill>
                  <a:srgbClr val="FFFFFF"/>
                </a:solidFill>
                <a:latin typeface="Calibri"/>
                <a:cs typeface="Calibri"/>
              </a:rPr>
              <a:t>yacht.</a:t>
            </a:r>
          </a:p>
        </p:txBody>
      </p:sp>
      <p:sp>
        <p:nvSpPr>
          <p:cNvPr id="5" name="object 5"/>
          <p:cNvSpPr txBox="1"/>
          <p:nvPr/>
        </p:nvSpPr>
        <p:spPr>
          <a:xfrm>
            <a:off x="929944" y="4452219"/>
            <a:ext cx="4578059" cy="1552467"/>
          </a:xfrm>
          <a:prstGeom prst="rect">
            <a:avLst/>
          </a:prstGeom>
        </p:spPr>
        <p:txBody>
          <a:bodyPr vert="horz" wrap="square" lIns="0" tIns="0" rIns="0" bIns="0" rtlCol="0">
            <a:spAutoFit/>
          </a:bodyPr>
          <a:lstStyle/>
          <a:p>
            <a:pPr marL="0" marR="0" algn="just">
              <a:lnSpc>
                <a:spcPts val="2200"/>
              </a:lnSpc>
              <a:spcBef>
                <a:spcPts val="0"/>
              </a:spcBef>
              <a:spcAft>
                <a:spcPts val="0"/>
              </a:spcAft>
            </a:pPr>
            <a:r>
              <a:rPr sz="1800">
                <a:solidFill>
                  <a:srgbClr val="FFFFFF"/>
                </a:solidFill>
                <a:latin typeface="Arial"/>
                <a:cs typeface="Arial"/>
              </a:rPr>
              <a:t>•</a:t>
            </a:r>
            <a:r>
              <a:rPr sz="1800" spc="719">
                <a:solidFill>
                  <a:srgbClr val="FFFFFF"/>
                </a:solidFill>
                <a:latin typeface="Times New Roman"/>
                <a:cs typeface="Times New Roman"/>
              </a:rPr>
              <a:t> </a:t>
            </a:r>
            <a:r>
              <a:rPr sz="1800">
                <a:solidFill>
                  <a:srgbClr val="FFFFFF"/>
                </a:solidFill>
                <a:latin typeface="Calibri"/>
                <a:cs typeface="Calibri"/>
              </a:rPr>
              <a:t>In</a:t>
            </a:r>
            <a:r>
              <a:rPr sz="1800" spc="15">
                <a:solidFill>
                  <a:srgbClr val="FFFFFF"/>
                </a:solidFill>
                <a:latin typeface="Calibri"/>
                <a:cs typeface="Calibri"/>
              </a:rPr>
              <a:t> </a:t>
            </a:r>
            <a:r>
              <a:rPr sz="1800">
                <a:solidFill>
                  <a:srgbClr val="FFFFFF"/>
                </a:solidFill>
                <a:latin typeface="Calibri"/>
                <a:cs typeface="Calibri"/>
              </a:rPr>
              <a:t>addition</a:t>
            </a:r>
            <a:r>
              <a:rPr sz="1800" spc="17">
                <a:solidFill>
                  <a:srgbClr val="FFFFFF"/>
                </a:solidFill>
                <a:latin typeface="Calibri"/>
                <a:cs typeface="Calibri"/>
              </a:rPr>
              <a:t> </a:t>
            </a:r>
            <a:r>
              <a:rPr sz="1800" spc="-25">
                <a:solidFill>
                  <a:srgbClr val="FFFFFF"/>
                </a:solidFill>
                <a:latin typeface="Calibri"/>
                <a:cs typeface="Calibri"/>
              </a:rPr>
              <a:t>to</a:t>
            </a:r>
            <a:r>
              <a:rPr sz="1800" spc="36">
                <a:solidFill>
                  <a:srgbClr val="FFFFFF"/>
                </a:solidFill>
                <a:latin typeface="Calibri"/>
                <a:cs typeface="Calibri"/>
              </a:rPr>
              <a:t> </a:t>
            </a:r>
            <a:r>
              <a:rPr sz="1800">
                <a:solidFill>
                  <a:srgbClr val="FFFFFF"/>
                </a:solidFill>
                <a:latin typeface="Calibri"/>
                <a:cs typeface="Calibri"/>
              </a:rPr>
              <a:t>being</a:t>
            </a:r>
            <a:r>
              <a:rPr sz="1800" spc="70">
                <a:solidFill>
                  <a:srgbClr val="FFFFFF"/>
                </a:solidFill>
                <a:latin typeface="Calibri"/>
                <a:cs typeface="Calibri"/>
              </a:rPr>
              <a:t> </a:t>
            </a:r>
            <a:r>
              <a:rPr sz="1800">
                <a:solidFill>
                  <a:srgbClr val="FFFFFF"/>
                </a:solidFill>
                <a:latin typeface="Calibri"/>
                <a:cs typeface="Calibri"/>
              </a:rPr>
              <a:t>a fun</a:t>
            </a:r>
            <a:r>
              <a:rPr sz="1800" spc="17">
                <a:solidFill>
                  <a:srgbClr val="FFFFFF"/>
                </a:solidFill>
                <a:latin typeface="Calibri"/>
                <a:cs typeface="Calibri"/>
              </a:rPr>
              <a:t> </a:t>
            </a:r>
            <a:r>
              <a:rPr sz="1800" spc="-18">
                <a:solidFill>
                  <a:srgbClr val="FFFFFF"/>
                </a:solidFill>
                <a:latin typeface="Calibri"/>
                <a:cs typeface="Calibri"/>
              </a:rPr>
              <a:t>way</a:t>
            </a:r>
            <a:r>
              <a:rPr sz="1800" spc="20">
                <a:solidFill>
                  <a:srgbClr val="FFFFFF"/>
                </a:solidFill>
                <a:latin typeface="Calibri"/>
                <a:cs typeface="Calibri"/>
              </a:rPr>
              <a:t> </a:t>
            </a:r>
            <a:r>
              <a:rPr sz="1800" spc="-25">
                <a:solidFill>
                  <a:srgbClr val="FFFFFF"/>
                </a:solidFill>
                <a:latin typeface="Calibri"/>
                <a:cs typeface="Calibri"/>
              </a:rPr>
              <a:t>to</a:t>
            </a:r>
            <a:r>
              <a:rPr sz="1800" spc="36">
                <a:solidFill>
                  <a:srgbClr val="FFFFFF"/>
                </a:solidFill>
                <a:latin typeface="Calibri"/>
                <a:cs typeface="Calibri"/>
              </a:rPr>
              <a:t> </a:t>
            </a:r>
            <a:r>
              <a:rPr sz="1800" spc="-15">
                <a:solidFill>
                  <a:srgbClr val="FFFFFF"/>
                </a:solidFill>
                <a:latin typeface="Calibri"/>
                <a:cs typeface="Calibri"/>
              </a:rPr>
              <a:t>engage</a:t>
            </a:r>
            <a:r>
              <a:rPr sz="1800" spc="56">
                <a:solidFill>
                  <a:srgbClr val="FFFFFF"/>
                </a:solidFill>
                <a:latin typeface="Calibri"/>
                <a:cs typeface="Calibri"/>
              </a:rPr>
              <a:t> </a:t>
            </a:r>
            <a:r>
              <a:rPr sz="1800">
                <a:solidFill>
                  <a:srgbClr val="FFFFFF"/>
                </a:solidFill>
                <a:latin typeface="Calibri"/>
                <a:cs typeface="Calibri"/>
              </a:rPr>
              <a:t>with</a:t>
            </a:r>
          </a:p>
          <a:p>
            <a:pPr marL="0" marR="0" algn="just">
              <a:lnSpc>
                <a:spcPts val="1946"/>
              </a:lnSpc>
              <a:spcBef>
                <a:spcPts val="0"/>
              </a:spcBef>
              <a:spcAft>
                <a:spcPts val="0"/>
              </a:spcAft>
            </a:pPr>
            <a:r>
              <a:rPr sz="1800" spc="-12">
                <a:solidFill>
                  <a:srgbClr val="FFFFFF"/>
                </a:solidFill>
                <a:latin typeface="Calibri"/>
                <a:cs typeface="Calibri"/>
              </a:rPr>
              <a:t>broadcasters,</a:t>
            </a:r>
            <a:r>
              <a:rPr sz="1800" spc="40">
                <a:solidFill>
                  <a:srgbClr val="FFFFFF"/>
                </a:solidFill>
                <a:latin typeface="Calibri"/>
                <a:cs typeface="Calibri"/>
              </a:rPr>
              <a:t> </a:t>
            </a:r>
            <a:r>
              <a:rPr sz="1800">
                <a:solidFill>
                  <a:srgbClr val="FFFFFF"/>
                </a:solidFill>
                <a:latin typeface="Calibri"/>
                <a:cs typeface="Calibri"/>
              </a:rPr>
              <a:t>virtual</a:t>
            </a:r>
            <a:r>
              <a:rPr sz="1800" spc="23">
                <a:solidFill>
                  <a:srgbClr val="FFFFFF"/>
                </a:solidFill>
                <a:latin typeface="Calibri"/>
                <a:cs typeface="Calibri"/>
              </a:rPr>
              <a:t> </a:t>
            </a:r>
            <a:r>
              <a:rPr sz="1800">
                <a:solidFill>
                  <a:srgbClr val="FFFFFF"/>
                </a:solidFill>
                <a:latin typeface="Calibri"/>
                <a:cs typeface="Calibri"/>
              </a:rPr>
              <a:t>gifts</a:t>
            </a:r>
            <a:r>
              <a:rPr sz="1800" spc="18">
                <a:solidFill>
                  <a:srgbClr val="FFFFFF"/>
                </a:solidFill>
                <a:latin typeface="Calibri"/>
                <a:cs typeface="Calibri"/>
              </a:rPr>
              <a:t> </a:t>
            </a:r>
            <a:r>
              <a:rPr sz="1800">
                <a:solidFill>
                  <a:srgbClr val="FFFFFF"/>
                </a:solidFill>
                <a:latin typeface="Calibri"/>
                <a:cs typeface="Calibri"/>
              </a:rPr>
              <a:t>also</a:t>
            </a:r>
            <a:r>
              <a:rPr sz="1800" spc="11">
                <a:solidFill>
                  <a:srgbClr val="FFFFFF"/>
                </a:solidFill>
                <a:latin typeface="Calibri"/>
                <a:cs typeface="Calibri"/>
              </a:rPr>
              <a:t> </a:t>
            </a:r>
            <a:r>
              <a:rPr sz="1800">
                <a:solidFill>
                  <a:srgbClr val="FFFFFF"/>
                </a:solidFill>
                <a:latin typeface="Calibri"/>
                <a:cs typeface="Calibri"/>
              </a:rPr>
              <a:t>serve</a:t>
            </a:r>
            <a:r>
              <a:rPr sz="1800" spc="43">
                <a:solidFill>
                  <a:srgbClr val="FFFFFF"/>
                </a:solidFill>
                <a:latin typeface="Calibri"/>
                <a:cs typeface="Calibri"/>
              </a:rPr>
              <a:t> </a:t>
            </a:r>
            <a:r>
              <a:rPr sz="1800">
                <a:solidFill>
                  <a:srgbClr val="FFFFFF"/>
                </a:solidFill>
                <a:latin typeface="Calibri"/>
                <a:cs typeface="Calibri"/>
              </a:rPr>
              <a:t>as a source</a:t>
            </a:r>
          </a:p>
          <a:p>
            <a:pPr marL="0" marR="0" algn="just">
              <a:lnSpc>
                <a:spcPts val="1944"/>
              </a:lnSpc>
              <a:spcBef>
                <a:spcPts val="50"/>
              </a:spcBef>
              <a:spcAft>
                <a:spcPts val="0"/>
              </a:spcAft>
            </a:pPr>
            <a:r>
              <a:rPr sz="1800">
                <a:solidFill>
                  <a:srgbClr val="FFFFFF"/>
                </a:solidFill>
                <a:latin typeface="Calibri"/>
                <a:cs typeface="Calibri"/>
              </a:rPr>
              <a:t>of income</a:t>
            </a:r>
            <a:r>
              <a:rPr sz="1800" spc="20">
                <a:solidFill>
                  <a:srgbClr val="FFFFFF"/>
                </a:solidFill>
                <a:latin typeface="Calibri"/>
                <a:cs typeface="Calibri"/>
              </a:rPr>
              <a:t> </a:t>
            </a:r>
            <a:r>
              <a:rPr sz="1800" spc="-18">
                <a:solidFill>
                  <a:srgbClr val="FFFFFF"/>
                </a:solidFill>
                <a:latin typeface="Calibri"/>
                <a:cs typeface="Calibri"/>
              </a:rPr>
              <a:t>for</a:t>
            </a:r>
            <a:r>
              <a:rPr sz="1800" spc="18">
                <a:solidFill>
                  <a:srgbClr val="FFFFFF"/>
                </a:solidFill>
                <a:latin typeface="Calibri"/>
                <a:cs typeface="Calibri"/>
              </a:rPr>
              <a:t> </a:t>
            </a:r>
            <a:r>
              <a:rPr sz="1800" spc="-10">
                <a:solidFill>
                  <a:srgbClr val="FFFFFF"/>
                </a:solidFill>
                <a:latin typeface="Calibri"/>
                <a:cs typeface="Calibri"/>
              </a:rPr>
              <a:t>many</a:t>
            </a:r>
            <a:r>
              <a:rPr sz="1800" spc="10">
                <a:solidFill>
                  <a:srgbClr val="FFFFFF"/>
                </a:solidFill>
                <a:latin typeface="Calibri"/>
                <a:cs typeface="Calibri"/>
              </a:rPr>
              <a:t> </a:t>
            </a:r>
            <a:r>
              <a:rPr sz="1800" spc="-18">
                <a:solidFill>
                  <a:srgbClr val="FFFFFF"/>
                </a:solidFill>
                <a:latin typeface="Calibri"/>
                <a:cs typeface="Calibri"/>
              </a:rPr>
              <a:t>content</a:t>
            </a:r>
            <a:r>
              <a:rPr sz="1800" spc="62">
                <a:solidFill>
                  <a:srgbClr val="FFFFFF"/>
                </a:solidFill>
                <a:latin typeface="Calibri"/>
                <a:cs typeface="Calibri"/>
              </a:rPr>
              <a:t> </a:t>
            </a:r>
            <a:r>
              <a:rPr sz="1800" spc="-14">
                <a:solidFill>
                  <a:srgbClr val="FFFFFF"/>
                </a:solidFill>
                <a:latin typeface="Calibri"/>
                <a:cs typeface="Calibri"/>
              </a:rPr>
              <a:t>creators</a:t>
            </a:r>
            <a:r>
              <a:rPr sz="1800" spc="30">
                <a:solidFill>
                  <a:srgbClr val="FFFFFF"/>
                </a:solidFill>
                <a:latin typeface="Calibri"/>
                <a:cs typeface="Calibri"/>
              </a:rPr>
              <a:t> </a:t>
            </a:r>
            <a:r>
              <a:rPr sz="1800">
                <a:solidFill>
                  <a:srgbClr val="FFFFFF"/>
                </a:solidFill>
                <a:latin typeface="Calibri"/>
                <a:cs typeface="Calibri"/>
              </a:rPr>
              <a:t>on</a:t>
            </a:r>
            <a:r>
              <a:rPr sz="1800" spc="-18">
                <a:solidFill>
                  <a:srgbClr val="FFFFFF"/>
                </a:solidFill>
                <a:latin typeface="Calibri"/>
                <a:cs typeface="Calibri"/>
              </a:rPr>
              <a:t> </a:t>
            </a:r>
            <a:r>
              <a:rPr sz="1800">
                <a:solidFill>
                  <a:srgbClr val="FFFFFF"/>
                </a:solidFill>
                <a:latin typeface="Calibri"/>
                <a:cs typeface="Calibri"/>
              </a:rPr>
              <a:t>the</a:t>
            </a:r>
          </a:p>
          <a:p>
            <a:pPr marL="0" marR="0" algn="just">
              <a:lnSpc>
                <a:spcPts val="1944"/>
              </a:lnSpc>
              <a:spcBef>
                <a:spcPts val="0"/>
              </a:spcBef>
              <a:spcAft>
                <a:spcPts val="0"/>
              </a:spcAft>
            </a:pPr>
            <a:r>
              <a:rPr sz="1800">
                <a:solidFill>
                  <a:srgbClr val="FFFFFF"/>
                </a:solidFill>
                <a:latin typeface="Calibri"/>
                <a:cs typeface="Calibri"/>
              </a:rPr>
              <a:t>platform.</a:t>
            </a:r>
            <a:r>
              <a:rPr sz="1800" spc="28">
                <a:solidFill>
                  <a:srgbClr val="FFFFFF"/>
                </a:solidFill>
                <a:latin typeface="Calibri"/>
                <a:cs typeface="Calibri"/>
              </a:rPr>
              <a:t> </a:t>
            </a:r>
            <a:r>
              <a:rPr sz="1800">
                <a:solidFill>
                  <a:srgbClr val="FFFFFF"/>
                </a:solidFill>
                <a:latin typeface="Calibri"/>
                <a:cs typeface="Calibri"/>
              </a:rPr>
              <a:t>Popular</a:t>
            </a:r>
            <a:r>
              <a:rPr sz="1800" spc="28">
                <a:solidFill>
                  <a:srgbClr val="FFFFFF"/>
                </a:solidFill>
                <a:latin typeface="Calibri"/>
                <a:cs typeface="Calibri"/>
              </a:rPr>
              <a:t> </a:t>
            </a:r>
            <a:r>
              <a:rPr sz="1800" spc="-12">
                <a:solidFill>
                  <a:srgbClr val="FFFFFF"/>
                </a:solidFill>
                <a:latin typeface="Calibri"/>
                <a:cs typeface="Calibri"/>
              </a:rPr>
              <a:t>broadcasters</a:t>
            </a:r>
            <a:r>
              <a:rPr sz="1800" spc="51">
                <a:solidFill>
                  <a:srgbClr val="FFFFFF"/>
                </a:solidFill>
                <a:latin typeface="Calibri"/>
                <a:cs typeface="Calibri"/>
              </a:rPr>
              <a:t> </a:t>
            </a:r>
            <a:r>
              <a:rPr sz="1800">
                <a:solidFill>
                  <a:srgbClr val="FFFFFF"/>
                </a:solidFill>
                <a:latin typeface="Calibri"/>
                <a:cs typeface="Calibri"/>
              </a:rPr>
              <a:t>can</a:t>
            </a:r>
            <a:r>
              <a:rPr sz="1800" spc="23">
                <a:solidFill>
                  <a:srgbClr val="FFFFFF"/>
                </a:solidFill>
                <a:latin typeface="Calibri"/>
                <a:cs typeface="Calibri"/>
              </a:rPr>
              <a:t> </a:t>
            </a:r>
            <a:r>
              <a:rPr sz="1800">
                <a:solidFill>
                  <a:srgbClr val="FFFFFF"/>
                </a:solidFill>
                <a:latin typeface="Calibri"/>
                <a:cs typeface="Calibri"/>
              </a:rPr>
              <a:t>earn</a:t>
            </a:r>
          </a:p>
          <a:p>
            <a:pPr marL="0" marR="0" algn="just">
              <a:lnSpc>
                <a:spcPts val="1946"/>
              </a:lnSpc>
              <a:spcBef>
                <a:spcPts val="50"/>
              </a:spcBef>
              <a:spcAft>
                <a:spcPts val="0"/>
              </a:spcAft>
            </a:pPr>
            <a:r>
              <a:rPr sz="1800">
                <a:solidFill>
                  <a:srgbClr val="FFFFFF"/>
                </a:solidFill>
                <a:latin typeface="Calibri"/>
                <a:cs typeface="Calibri"/>
              </a:rPr>
              <a:t>significant</a:t>
            </a:r>
            <a:r>
              <a:rPr sz="1800" spc="76">
                <a:solidFill>
                  <a:srgbClr val="FFFFFF"/>
                </a:solidFill>
                <a:latin typeface="Calibri"/>
                <a:cs typeface="Calibri"/>
              </a:rPr>
              <a:t> </a:t>
            </a:r>
            <a:r>
              <a:rPr sz="1800">
                <a:solidFill>
                  <a:srgbClr val="FFFFFF"/>
                </a:solidFill>
                <a:latin typeface="Calibri"/>
                <a:cs typeface="Calibri"/>
              </a:rPr>
              <a:t>amounts</a:t>
            </a:r>
            <a:r>
              <a:rPr sz="1800" spc="17">
                <a:solidFill>
                  <a:srgbClr val="FFFFFF"/>
                </a:solidFill>
                <a:latin typeface="Calibri"/>
                <a:cs typeface="Calibri"/>
              </a:rPr>
              <a:t> </a:t>
            </a:r>
            <a:r>
              <a:rPr sz="1800">
                <a:solidFill>
                  <a:srgbClr val="FFFFFF"/>
                </a:solidFill>
                <a:latin typeface="Calibri"/>
                <a:cs typeface="Calibri"/>
              </a:rPr>
              <a:t>of money through</a:t>
            </a:r>
            <a:r>
              <a:rPr sz="1800" spc="44">
                <a:solidFill>
                  <a:srgbClr val="FFFFFF"/>
                </a:solidFill>
                <a:latin typeface="Calibri"/>
                <a:cs typeface="Calibri"/>
              </a:rPr>
              <a:t> </a:t>
            </a:r>
            <a:r>
              <a:rPr sz="1800">
                <a:solidFill>
                  <a:srgbClr val="FFFFFF"/>
                </a:solidFill>
                <a:latin typeface="Calibri"/>
                <a:cs typeface="Calibri"/>
              </a:rPr>
              <a:t>virtual</a:t>
            </a:r>
          </a:p>
          <a:p>
            <a:pPr marL="0" marR="0" algn="just">
              <a:lnSpc>
                <a:spcPts val="1944"/>
              </a:lnSpc>
              <a:spcBef>
                <a:spcPts val="0"/>
              </a:spcBef>
              <a:spcAft>
                <a:spcPts val="0"/>
              </a:spcAft>
            </a:pPr>
            <a:r>
              <a:rPr sz="1800">
                <a:solidFill>
                  <a:srgbClr val="FFFFFF"/>
                </a:solidFill>
                <a:latin typeface="Calibri"/>
                <a:cs typeface="Calibri"/>
              </a:rPr>
              <a:t>gift</a:t>
            </a:r>
            <a:r>
              <a:rPr sz="1800" spc="27">
                <a:solidFill>
                  <a:srgbClr val="FFFFFF"/>
                </a:solidFill>
                <a:latin typeface="Calibri"/>
                <a:cs typeface="Calibri"/>
              </a:rPr>
              <a:t> </a:t>
            </a:r>
            <a:r>
              <a:rPr sz="1800">
                <a:solidFill>
                  <a:srgbClr val="FFFFFF"/>
                </a:solidFill>
                <a:latin typeface="Calibri"/>
                <a:cs typeface="Calibri"/>
              </a:rPr>
              <a:t>donations</a:t>
            </a:r>
            <a:r>
              <a:rPr sz="1800" spc="20">
                <a:solidFill>
                  <a:srgbClr val="FFFFFF"/>
                </a:solidFill>
                <a:latin typeface="Calibri"/>
                <a:cs typeface="Calibri"/>
              </a:rPr>
              <a:t> </a:t>
            </a:r>
            <a:r>
              <a:rPr sz="1800">
                <a:solidFill>
                  <a:srgbClr val="FFFFFF"/>
                </a:solidFill>
                <a:latin typeface="Calibri"/>
                <a:cs typeface="Calibri"/>
              </a:rPr>
              <a:t>from their</a:t>
            </a:r>
            <a:r>
              <a:rPr sz="1800" spc="25">
                <a:solidFill>
                  <a:srgbClr val="FFFFFF"/>
                </a:solidFill>
                <a:latin typeface="Calibri"/>
                <a:cs typeface="Calibri"/>
              </a:rPr>
              <a:t> </a:t>
            </a:r>
            <a:r>
              <a:rPr sz="1800">
                <a:solidFill>
                  <a:srgbClr val="FFFFFF"/>
                </a:solidFill>
                <a:latin typeface="Calibri"/>
                <a:cs typeface="Calibri"/>
              </a:rPr>
              <a:t>fans.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6606793" y="591550"/>
            <a:ext cx="4340100" cy="1345305"/>
          </a:xfrm>
          <a:prstGeom prst="rect">
            <a:avLst/>
          </a:prstGeom>
        </p:spPr>
        <p:txBody>
          <a:bodyPr vert="horz" wrap="square" lIns="0" tIns="0" rIns="0" bIns="0" rtlCol="0">
            <a:spAutoFit/>
          </a:bodyPr>
          <a:lstStyle/>
          <a:p>
            <a:pPr marL="0" marR="0">
              <a:lnSpc>
                <a:spcPts val="5364"/>
              </a:lnSpc>
              <a:spcBef>
                <a:spcPts val="0"/>
              </a:spcBef>
              <a:spcAft>
                <a:spcPts val="0"/>
              </a:spcAft>
            </a:pPr>
            <a:r>
              <a:rPr sz="4400" b="1" spc="-23">
                <a:solidFill>
                  <a:srgbClr val="FFFFFF"/>
                </a:solidFill>
                <a:latin typeface="+mj-lt"/>
                <a:cs typeface="Calibri Light"/>
              </a:rPr>
              <a:t>Video</a:t>
            </a:r>
            <a:r>
              <a:rPr sz="4400" b="1" spc="-97">
                <a:solidFill>
                  <a:srgbClr val="FFFFFF"/>
                </a:solidFill>
                <a:latin typeface="+mj-lt"/>
                <a:cs typeface="Calibri Light"/>
              </a:rPr>
              <a:t> </a:t>
            </a:r>
            <a:r>
              <a:rPr sz="4400" b="1" spc="-37">
                <a:solidFill>
                  <a:srgbClr val="FFFFFF"/>
                </a:solidFill>
                <a:latin typeface="+mj-lt"/>
                <a:cs typeface="Calibri Light"/>
              </a:rPr>
              <a:t>Chat</a:t>
            </a:r>
            <a:r>
              <a:rPr sz="4400" b="1" spc="-74">
                <a:solidFill>
                  <a:srgbClr val="FFFFFF"/>
                </a:solidFill>
                <a:latin typeface="+mj-lt"/>
                <a:cs typeface="Calibri Light"/>
              </a:rPr>
              <a:t> </a:t>
            </a:r>
            <a:r>
              <a:rPr sz="4400" b="1">
                <a:solidFill>
                  <a:srgbClr val="FFFFFF"/>
                </a:solidFill>
                <a:latin typeface="+mj-lt"/>
                <a:cs typeface="Calibri Light"/>
              </a:rPr>
              <a:t>on</a:t>
            </a:r>
            <a:r>
              <a:rPr sz="4400" b="1" spc="-85">
                <a:solidFill>
                  <a:srgbClr val="FFFFFF"/>
                </a:solidFill>
                <a:latin typeface="+mj-lt"/>
                <a:cs typeface="Calibri Light"/>
              </a:rPr>
              <a:t> </a:t>
            </a:r>
            <a:r>
              <a:rPr sz="4400" b="1" spc="-18">
                <a:solidFill>
                  <a:srgbClr val="FFFFFF"/>
                </a:solidFill>
                <a:latin typeface="+mj-lt"/>
                <a:cs typeface="Calibri Light"/>
              </a:rPr>
              <a:t>Bigo</a:t>
            </a:r>
            <a:r>
              <a:rPr lang="en-US" sz="4400" b="1" spc="-18">
                <a:solidFill>
                  <a:srgbClr val="FFFFFF"/>
                </a:solidFill>
                <a:latin typeface="+mj-lt"/>
                <a:cs typeface="Calibri Light"/>
              </a:rPr>
              <a:t> </a:t>
            </a:r>
            <a:r>
              <a:rPr sz="4400" b="1" spc="-23">
                <a:solidFill>
                  <a:srgbClr val="FFFFFF"/>
                </a:solidFill>
                <a:latin typeface="+mj-lt"/>
                <a:cs typeface="Calibri Light"/>
              </a:rPr>
              <a:t>Live</a:t>
            </a:r>
          </a:p>
        </p:txBody>
      </p:sp>
      <p:sp>
        <p:nvSpPr>
          <p:cNvPr id="4" name="object 4"/>
          <p:cNvSpPr txBox="1"/>
          <p:nvPr/>
        </p:nvSpPr>
        <p:spPr>
          <a:xfrm>
            <a:off x="6606793" y="2346619"/>
            <a:ext cx="4712909" cy="1719108"/>
          </a:xfrm>
          <a:prstGeom prst="rect">
            <a:avLst/>
          </a:prstGeom>
        </p:spPr>
        <p:txBody>
          <a:bodyPr vert="horz" wrap="square" lIns="0" tIns="0" rIns="0" bIns="0" rtlCol="0">
            <a:spAutoFit/>
          </a:bodyPr>
          <a:lstStyle/>
          <a:p>
            <a:pPr marL="0" marR="0">
              <a:lnSpc>
                <a:spcPts val="2431"/>
              </a:lnSpc>
              <a:spcBef>
                <a:spcPts val="0"/>
              </a:spcBef>
              <a:spcAft>
                <a:spcPts val="0"/>
              </a:spcAft>
            </a:pPr>
            <a:r>
              <a:rPr sz="2000">
                <a:solidFill>
                  <a:srgbClr val="FFFFFF"/>
                </a:solidFill>
                <a:latin typeface="Arial"/>
                <a:cs typeface="Arial"/>
              </a:rPr>
              <a:t>•</a:t>
            </a:r>
            <a:r>
              <a:rPr sz="2000" spc="600">
                <a:solidFill>
                  <a:srgbClr val="FFFFFF"/>
                </a:solidFill>
                <a:latin typeface="Times New Roman"/>
                <a:cs typeface="Times New Roman"/>
              </a:rPr>
              <a:t> </a:t>
            </a:r>
            <a:r>
              <a:rPr sz="2000" spc="-12">
                <a:solidFill>
                  <a:srgbClr val="FFFFFF"/>
                </a:solidFill>
                <a:latin typeface="Calibri"/>
                <a:cs typeface="Calibri"/>
              </a:rPr>
              <a:t>Bigo</a:t>
            </a:r>
            <a:r>
              <a:rPr sz="2000" spc="44">
                <a:solidFill>
                  <a:srgbClr val="FFFFFF"/>
                </a:solidFill>
                <a:latin typeface="Calibri"/>
                <a:cs typeface="Calibri"/>
              </a:rPr>
              <a:t> </a:t>
            </a:r>
            <a:r>
              <a:rPr sz="2000" spc="-15">
                <a:solidFill>
                  <a:srgbClr val="FFFFFF"/>
                </a:solidFill>
                <a:latin typeface="Calibri"/>
                <a:cs typeface="Calibri"/>
              </a:rPr>
              <a:t>Live</a:t>
            </a:r>
            <a:r>
              <a:rPr sz="2000" spc="28">
                <a:solidFill>
                  <a:srgbClr val="FFFFFF"/>
                </a:solidFill>
                <a:latin typeface="Calibri"/>
                <a:cs typeface="Calibri"/>
              </a:rPr>
              <a:t> </a:t>
            </a:r>
            <a:r>
              <a:rPr sz="2000">
                <a:solidFill>
                  <a:srgbClr val="FFFFFF"/>
                </a:solidFill>
                <a:latin typeface="Calibri"/>
                <a:cs typeface="Calibri"/>
              </a:rPr>
              <a:t>also</a:t>
            </a:r>
            <a:r>
              <a:rPr sz="2000" spc="30">
                <a:solidFill>
                  <a:srgbClr val="FFFFFF"/>
                </a:solidFill>
                <a:latin typeface="Calibri"/>
                <a:cs typeface="Calibri"/>
              </a:rPr>
              <a:t> </a:t>
            </a:r>
            <a:r>
              <a:rPr sz="2000" spc="-25">
                <a:solidFill>
                  <a:srgbClr val="FFFFFF"/>
                </a:solidFill>
                <a:latin typeface="Calibri"/>
                <a:cs typeface="Calibri"/>
              </a:rPr>
              <a:t>offers</a:t>
            </a:r>
            <a:r>
              <a:rPr sz="2000" spc="38">
                <a:solidFill>
                  <a:srgbClr val="FFFFFF"/>
                </a:solidFill>
                <a:latin typeface="Calibri"/>
                <a:cs typeface="Calibri"/>
              </a:rPr>
              <a:t> </a:t>
            </a:r>
            <a:r>
              <a:rPr sz="2000">
                <a:solidFill>
                  <a:srgbClr val="FFFFFF"/>
                </a:solidFill>
                <a:latin typeface="Calibri"/>
                <a:cs typeface="Calibri"/>
              </a:rPr>
              <a:t>a video</a:t>
            </a:r>
            <a:r>
              <a:rPr sz="2000" spc="31">
                <a:solidFill>
                  <a:srgbClr val="FFFFFF"/>
                </a:solidFill>
                <a:latin typeface="Calibri"/>
                <a:cs typeface="Calibri"/>
              </a:rPr>
              <a:t> </a:t>
            </a:r>
            <a:r>
              <a:rPr sz="2000">
                <a:solidFill>
                  <a:srgbClr val="FFFFFF"/>
                </a:solidFill>
                <a:latin typeface="Calibri"/>
                <a:cs typeface="Calibri"/>
              </a:rPr>
              <a:t>chat</a:t>
            </a:r>
            <a:r>
              <a:rPr sz="2000" spc="10">
                <a:solidFill>
                  <a:srgbClr val="FFFFFF"/>
                </a:solidFill>
                <a:latin typeface="Calibri"/>
                <a:cs typeface="Calibri"/>
              </a:rPr>
              <a:t> </a:t>
            </a:r>
            <a:r>
              <a:rPr sz="2000" spc="-18">
                <a:solidFill>
                  <a:srgbClr val="FFFFFF"/>
                </a:solidFill>
                <a:latin typeface="Calibri"/>
                <a:cs typeface="Calibri"/>
              </a:rPr>
              <a:t>feature,</a:t>
            </a:r>
          </a:p>
          <a:p>
            <a:pPr marL="0" marR="0">
              <a:lnSpc>
                <a:spcPts val="2161"/>
              </a:lnSpc>
              <a:spcBef>
                <a:spcPts val="0"/>
              </a:spcBef>
              <a:spcAft>
                <a:spcPts val="0"/>
              </a:spcAft>
            </a:pPr>
            <a:r>
              <a:rPr sz="2000">
                <a:solidFill>
                  <a:srgbClr val="FFFFFF"/>
                </a:solidFill>
                <a:latin typeface="Calibri"/>
                <a:cs typeface="Calibri"/>
              </a:rPr>
              <a:t>allowing </a:t>
            </a:r>
            <a:r>
              <a:rPr sz="2000" spc="-10">
                <a:solidFill>
                  <a:srgbClr val="FFFFFF"/>
                </a:solidFill>
                <a:latin typeface="Calibri"/>
                <a:cs typeface="Calibri"/>
              </a:rPr>
              <a:t>users</a:t>
            </a:r>
            <a:r>
              <a:rPr sz="2000" spc="46">
                <a:solidFill>
                  <a:srgbClr val="FFFFFF"/>
                </a:solidFill>
                <a:latin typeface="Calibri"/>
                <a:cs typeface="Calibri"/>
              </a:rPr>
              <a:t> </a:t>
            </a:r>
            <a:r>
              <a:rPr sz="2000" spc="-23">
                <a:solidFill>
                  <a:srgbClr val="FFFFFF"/>
                </a:solidFill>
                <a:latin typeface="Calibri"/>
                <a:cs typeface="Calibri"/>
              </a:rPr>
              <a:t>to</a:t>
            </a:r>
            <a:r>
              <a:rPr sz="2000" spc="20">
                <a:solidFill>
                  <a:srgbClr val="FFFFFF"/>
                </a:solidFill>
                <a:latin typeface="Calibri"/>
                <a:cs typeface="Calibri"/>
              </a:rPr>
              <a:t> </a:t>
            </a:r>
            <a:r>
              <a:rPr sz="2000">
                <a:solidFill>
                  <a:srgbClr val="FFFFFF"/>
                </a:solidFill>
                <a:latin typeface="Calibri"/>
                <a:cs typeface="Calibri"/>
              </a:rPr>
              <a:t>connect</a:t>
            </a:r>
            <a:r>
              <a:rPr sz="2000" spc="31">
                <a:solidFill>
                  <a:srgbClr val="FFFFFF"/>
                </a:solidFill>
                <a:latin typeface="Calibri"/>
                <a:cs typeface="Calibri"/>
              </a:rPr>
              <a:t> </a:t>
            </a:r>
            <a:r>
              <a:rPr sz="2000">
                <a:solidFill>
                  <a:srgbClr val="FFFFFF"/>
                </a:solidFill>
                <a:latin typeface="Calibri"/>
                <a:cs typeface="Calibri"/>
              </a:rPr>
              <a:t>with each</a:t>
            </a:r>
            <a:r>
              <a:rPr sz="2000" spc="34">
                <a:solidFill>
                  <a:srgbClr val="FFFFFF"/>
                </a:solidFill>
                <a:latin typeface="Calibri"/>
                <a:cs typeface="Calibri"/>
              </a:rPr>
              <a:t> </a:t>
            </a:r>
            <a:r>
              <a:rPr sz="2000">
                <a:solidFill>
                  <a:srgbClr val="FFFFFF"/>
                </a:solidFill>
                <a:latin typeface="Calibri"/>
                <a:cs typeface="Calibri"/>
              </a:rPr>
              <a:t>other</a:t>
            </a:r>
          </a:p>
          <a:p>
            <a:pPr marL="0" marR="0">
              <a:lnSpc>
                <a:spcPts val="2160"/>
              </a:lnSpc>
              <a:spcBef>
                <a:spcPts val="0"/>
              </a:spcBef>
              <a:spcAft>
                <a:spcPts val="0"/>
              </a:spcAft>
            </a:pPr>
            <a:r>
              <a:rPr sz="2000">
                <a:solidFill>
                  <a:srgbClr val="FFFFFF"/>
                </a:solidFill>
                <a:latin typeface="Calibri"/>
                <a:cs typeface="Calibri"/>
              </a:rPr>
              <a:t>through</a:t>
            </a:r>
            <a:r>
              <a:rPr sz="2000" spc="-15">
                <a:solidFill>
                  <a:srgbClr val="FFFFFF"/>
                </a:solidFill>
                <a:latin typeface="Calibri"/>
                <a:cs typeface="Calibri"/>
              </a:rPr>
              <a:t> </a:t>
            </a:r>
            <a:r>
              <a:rPr sz="2000">
                <a:solidFill>
                  <a:srgbClr val="FFFFFF"/>
                </a:solidFill>
                <a:latin typeface="Calibri"/>
                <a:cs typeface="Calibri"/>
              </a:rPr>
              <a:t>one-on-one video</a:t>
            </a:r>
            <a:r>
              <a:rPr sz="2000" spc="28">
                <a:solidFill>
                  <a:srgbClr val="FFFFFF"/>
                </a:solidFill>
                <a:latin typeface="Calibri"/>
                <a:cs typeface="Calibri"/>
              </a:rPr>
              <a:t> </a:t>
            </a:r>
            <a:r>
              <a:rPr sz="2000">
                <a:solidFill>
                  <a:srgbClr val="FFFFFF"/>
                </a:solidFill>
                <a:latin typeface="Calibri"/>
                <a:cs typeface="Calibri"/>
              </a:rPr>
              <a:t>calls.</a:t>
            </a:r>
            <a:r>
              <a:rPr sz="2000" spc="60">
                <a:solidFill>
                  <a:srgbClr val="FFFFFF"/>
                </a:solidFill>
                <a:latin typeface="Calibri"/>
                <a:cs typeface="Calibri"/>
              </a:rPr>
              <a:t> </a:t>
            </a:r>
            <a:r>
              <a:rPr sz="2000">
                <a:solidFill>
                  <a:srgbClr val="FFFFFF"/>
                </a:solidFill>
                <a:latin typeface="Calibri"/>
                <a:cs typeface="Calibri"/>
              </a:rPr>
              <a:t>This</a:t>
            </a:r>
            <a:r>
              <a:rPr sz="2000" spc="18">
                <a:solidFill>
                  <a:srgbClr val="FFFFFF"/>
                </a:solidFill>
                <a:latin typeface="Calibri"/>
                <a:cs typeface="Calibri"/>
              </a:rPr>
              <a:t> </a:t>
            </a:r>
            <a:r>
              <a:rPr sz="2000" spc="-17">
                <a:solidFill>
                  <a:srgbClr val="FFFFFF"/>
                </a:solidFill>
                <a:latin typeface="Calibri"/>
                <a:cs typeface="Calibri"/>
              </a:rPr>
              <a:t>feature</a:t>
            </a:r>
          </a:p>
          <a:p>
            <a:pPr marL="0" marR="0">
              <a:lnSpc>
                <a:spcPts val="2160"/>
              </a:lnSpc>
              <a:spcBef>
                <a:spcPts val="0"/>
              </a:spcBef>
              <a:spcAft>
                <a:spcPts val="0"/>
              </a:spcAft>
            </a:pPr>
            <a:r>
              <a:rPr sz="2000">
                <a:solidFill>
                  <a:srgbClr val="FFFFFF"/>
                </a:solidFill>
                <a:latin typeface="Calibri"/>
                <a:cs typeface="Calibri"/>
              </a:rPr>
              <a:t>is</a:t>
            </a:r>
            <a:r>
              <a:rPr sz="2000" spc="10">
                <a:solidFill>
                  <a:srgbClr val="FFFFFF"/>
                </a:solidFill>
                <a:latin typeface="Calibri"/>
                <a:cs typeface="Calibri"/>
              </a:rPr>
              <a:t> </a:t>
            </a:r>
            <a:r>
              <a:rPr sz="2000">
                <a:solidFill>
                  <a:srgbClr val="FFFFFF"/>
                </a:solidFill>
                <a:latin typeface="Calibri"/>
                <a:cs typeface="Calibri"/>
              </a:rPr>
              <a:t>particularly </a:t>
            </a:r>
            <a:r>
              <a:rPr sz="2000" spc="-10">
                <a:solidFill>
                  <a:srgbClr val="FFFFFF"/>
                </a:solidFill>
                <a:latin typeface="Calibri"/>
                <a:cs typeface="Calibri"/>
              </a:rPr>
              <a:t>useful</a:t>
            </a:r>
            <a:r>
              <a:rPr sz="2000" spc="56">
                <a:solidFill>
                  <a:srgbClr val="FFFFFF"/>
                </a:solidFill>
                <a:latin typeface="Calibri"/>
                <a:cs typeface="Calibri"/>
              </a:rPr>
              <a:t> </a:t>
            </a:r>
            <a:r>
              <a:rPr sz="2000" spc="-31">
                <a:solidFill>
                  <a:srgbClr val="FFFFFF"/>
                </a:solidFill>
                <a:latin typeface="Calibri"/>
                <a:cs typeface="Calibri"/>
              </a:rPr>
              <a:t>for</a:t>
            </a:r>
            <a:r>
              <a:rPr sz="2000" spc="60">
                <a:solidFill>
                  <a:srgbClr val="FFFFFF"/>
                </a:solidFill>
                <a:latin typeface="Calibri"/>
                <a:cs typeface="Calibri"/>
              </a:rPr>
              <a:t> </a:t>
            </a:r>
            <a:r>
              <a:rPr sz="2000">
                <a:solidFill>
                  <a:srgbClr val="FFFFFF"/>
                </a:solidFill>
                <a:latin typeface="Calibri"/>
                <a:cs typeface="Calibri"/>
              </a:rPr>
              <a:t>those</a:t>
            </a:r>
            <a:r>
              <a:rPr sz="2000" spc="17">
                <a:solidFill>
                  <a:srgbClr val="FFFFFF"/>
                </a:solidFill>
                <a:latin typeface="Calibri"/>
                <a:cs typeface="Calibri"/>
              </a:rPr>
              <a:t> </a:t>
            </a:r>
            <a:r>
              <a:rPr sz="2000">
                <a:solidFill>
                  <a:srgbClr val="FFFFFF"/>
                </a:solidFill>
                <a:latin typeface="Calibri"/>
                <a:cs typeface="Calibri"/>
              </a:rPr>
              <a:t>looking</a:t>
            </a:r>
            <a:r>
              <a:rPr sz="2000" spc="-25">
                <a:solidFill>
                  <a:srgbClr val="FFFFFF"/>
                </a:solidFill>
                <a:latin typeface="Calibri"/>
                <a:cs typeface="Calibri"/>
              </a:rPr>
              <a:t> </a:t>
            </a:r>
            <a:r>
              <a:rPr sz="2000" spc="-21">
                <a:solidFill>
                  <a:srgbClr val="FFFFFF"/>
                </a:solidFill>
                <a:latin typeface="Calibri"/>
                <a:cs typeface="Calibri"/>
              </a:rPr>
              <a:t>to</a:t>
            </a:r>
          </a:p>
          <a:p>
            <a:pPr marL="0" marR="0">
              <a:lnSpc>
                <a:spcPts val="2161"/>
              </a:lnSpc>
              <a:spcBef>
                <a:spcPts val="0"/>
              </a:spcBef>
              <a:spcAft>
                <a:spcPts val="0"/>
              </a:spcAft>
            </a:pPr>
            <a:r>
              <a:rPr sz="2000" spc="-27">
                <a:solidFill>
                  <a:srgbClr val="FFFFFF"/>
                </a:solidFill>
                <a:latin typeface="Calibri"/>
                <a:cs typeface="Calibri"/>
              </a:rPr>
              <a:t>make</a:t>
            </a:r>
            <a:r>
              <a:rPr sz="2000" spc="66">
                <a:solidFill>
                  <a:srgbClr val="FFFFFF"/>
                </a:solidFill>
                <a:latin typeface="Calibri"/>
                <a:cs typeface="Calibri"/>
              </a:rPr>
              <a:t> </a:t>
            </a:r>
            <a:r>
              <a:rPr sz="2000">
                <a:solidFill>
                  <a:srgbClr val="FFFFFF"/>
                </a:solidFill>
                <a:latin typeface="Calibri"/>
                <a:cs typeface="Calibri"/>
              </a:rPr>
              <a:t>new</a:t>
            </a:r>
            <a:r>
              <a:rPr sz="2000" spc="-10">
                <a:solidFill>
                  <a:srgbClr val="FFFFFF"/>
                </a:solidFill>
                <a:latin typeface="Calibri"/>
                <a:cs typeface="Calibri"/>
              </a:rPr>
              <a:t> </a:t>
            </a:r>
            <a:r>
              <a:rPr sz="2000">
                <a:solidFill>
                  <a:srgbClr val="FFFFFF"/>
                </a:solidFill>
                <a:latin typeface="Calibri"/>
                <a:cs typeface="Calibri"/>
              </a:rPr>
              <a:t>friends</a:t>
            </a:r>
            <a:r>
              <a:rPr sz="2000" spc="15">
                <a:solidFill>
                  <a:srgbClr val="FFFFFF"/>
                </a:solidFill>
                <a:latin typeface="Calibri"/>
                <a:cs typeface="Calibri"/>
              </a:rPr>
              <a:t> </a:t>
            </a:r>
            <a:r>
              <a:rPr sz="2000">
                <a:solidFill>
                  <a:srgbClr val="FFFFFF"/>
                </a:solidFill>
                <a:latin typeface="Calibri"/>
                <a:cs typeface="Calibri"/>
              </a:rPr>
              <a:t>or practice</a:t>
            </a:r>
            <a:r>
              <a:rPr sz="2000" spc="43">
                <a:solidFill>
                  <a:srgbClr val="FFFFFF"/>
                </a:solidFill>
                <a:latin typeface="Calibri"/>
                <a:cs typeface="Calibri"/>
              </a:rPr>
              <a:t> </a:t>
            </a:r>
            <a:r>
              <a:rPr sz="2000">
                <a:solidFill>
                  <a:srgbClr val="FFFFFF"/>
                </a:solidFill>
                <a:latin typeface="Calibri"/>
                <a:cs typeface="Calibri"/>
              </a:rPr>
              <a:t>their</a:t>
            </a:r>
            <a:r>
              <a:rPr sz="2000" spc="23">
                <a:solidFill>
                  <a:srgbClr val="FFFFFF"/>
                </a:solidFill>
                <a:latin typeface="Calibri"/>
                <a:cs typeface="Calibri"/>
              </a:rPr>
              <a:t> </a:t>
            </a:r>
            <a:r>
              <a:rPr sz="2000">
                <a:solidFill>
                  <a:srgbClr val="FFFFFF"/>
                </a:solidFill>
                <a:latin typeface="Calibri"/>
                <a:cs typeface="Calibri"/>
              </a:rPr>
              <a:t>language</a:t>
            </a:r>
          </a:p>
          <a:p>
            <a:pPr marL="0" marR="0">
              <a:lnSpc>
                <a:spcPts val="2160"/>
              </a:lnSpc>
              <a:spcBef>
                <a:spcPts val="0"/>
              </a:spcBef>
              <a:spcAft>
                <a:spcPts val="0"/>
              </a:spcAft>
            </a:pPr>
            <a:r>
              <a:rPr sz="2000">
                <a:solidFill>
                  <a:srgbClr val="FFFFFF"/>
                </a:solidFill>
                <a:latin typeface="Calibri"/>
                <a:cs typeface="Calibri"/>
              </a:rPr>
              <a:t>skills</a:t>
            </a:r>
            <a:r>
              <a:rPr sz="2000" spc="34">
                <a:solidFill>
                  <a:srgbClr val="FFFFFF"/>
                </a:solidFill>
                <a:latin typeface="Calibri"/>
                <a:cs typeface="Calibri"/>
              </a:rPr>
              <a:t> </a:t>
            </a:r>
            <a:r>
              <a:rPr sz="2000">
                <a:solidFill>
                  <a:srgbClr val="FFFFFF"/>
                </a:solidFill>
                <a:latin typeface="Calibri"/>
                <a:cs typeface="Calibri"/>
              </a:rPr>
              <a:t>with </a:t>
            </a:r>
            <a:r>
              <a:rPr sz="2000" spc="-10">
                <a:solidFill>
                  <a:srgbClr val="FFFFFF"/>
                </a:solidFill>
                <a:latin typeface="Calibri"/>
                <a:cs typeface="Calibri"/>
              </a:rPr>
              <a:t>native</a:t>
            </a:r>
            <a:r>
              <a:rPr sz="2000" spc="49">
                <a:solidFill>
                  <a:srgbClr val="FFFFFF"/>
                </a:solidFill>
                <a:latin typeface="Calibri"/>
                <a:cs typeface="Calibri"/>
              </a:rPr>
              <a:t> </a:t>
            </a:r>
            <a:r>
              <a:rPr sz="2000" spc="-18">
                <a:solidFill>
                  <a:srgbClr val="FFFFFF"/>
                </a:solidFill>
                <a:latin typeface="Calibri"/>
                <a:cs typeface="Calibri"/>
              </a:rPr>
              <a:t>speakers.</a:t>
            </a:r>
          </a:p>
        </p:txBody>
      </p:sp>
      <p:sp>
        <p:nvSpPr>
          <p:cNvPr id="5" name="object 5"/>
          <p:cNvSpPr txBox="1"/>
          <p:nvPr/>
        </p:nvSpPr>
        <p:spPr>
          <a:xfrm>
            <a:off x="6606793" y="4121444"/>
            <a:ext cx="4770101" cy="1993504"/>
          </a:xfrm>
          <a:prstGeom prst="rect">
            <a:avLst/>
          </a:prstGeom>
        </p:spPr>
        <p:txBody>
          <a:bodyPr vert="horz" wrap="square" lIns="0" tIns="0" rIns="0" bIns="0" rtlCol="0">
            <a:spAutoFit/>
          </a:bodyPr>
          <a:lstStyle/>
          <a:p>
            <a:pPr marL="0" marR="0">
              <a:lnSpc>
                <a:spcPts val="2431"/>
              </a:lnSpc>
              <a:spcBef>
                <a:spcPts val="0"/>
              </a:spcBef>
              <a:spcAft>
                <a:spcPts val="0"/>
              </a:spcAft>
            </a:pPr>
            <a:r>
              <a:rPr sz="2000">
                <a:solidFill>
                  <a:srgbClr val="FFFFFF"/>
                </a:solidFill>
                <a:latin typeface="Arial"/>
                <a:cs typeface="Arial"/>
              </a:rPr>
              <a:t>•</a:t>
            </a:r>
            <a:r>
              <a:rPr sz="2000" spc="600">
                <a:solidFill>
                  <a:srgbClr val="FFFFFF"/>
                </a:solidFill>
                <a:latin typeface="Times New Roman"/>
                <a:cs typeface="Times New Roman"/>
              </a:rPr>
              <a:t> </a:t>
            </a:r>
            <a:r>
              <a:rPr sz="2000">
                <a:solidFill>
                  <a:srgbClr val="FFFFFF"/>
                </a:solidFill>
                <a:latin typeface="Calibri"/>
                <a:cs typeface="Calibri"/>
              </a:rPr>
              <a:t>Video</a:t>
            </a:r>
            <a:r>
              <a:rPr sz="2000" spc="30">
                <a:solidFill>
                  <a:srgbClr val="FFFFFF"/>
                </a:solidFill>
                <a:latin typeface="Calibri"/>
                <a:cs typeface="Calibri"/>
              </a:rPr>
              <a:t> </a:t>
            </a:r>
            <a:r>
              <a:rPr sz="2000">
                <a:solidFill>
                  <a:srgbClr val="FFFFFF"/>
                </a:solidFill>
                <a:latin typeface="Calibri"/>
                <a:cs typeface="Calibri"/>
              </a:rPr>
              <a:t>chat</a:t>
            </a:r>
            <a:r>
              <a:rPr sz="2000" spc="10">
                <a:solidFill>
                  <a:srgbClr val="FFFFFF"/>
                </a:solidFill>
                <a:latin typeface="Calibri"/>
                <a:cs typeface="Calibri"/>
              </a:rPr>
              <a:t> </a:t>
            </a:r>
            <a:r>
              <a:rPr sz="2000">
                <a:solidFill>
                  <a:srgbClr val="FFFFFF"/>
                </a:solidFill>
                <a:latin typeface="Calibri"/>
                <a:cs typeface="Calibri"/>
              </a:rPr>
              <a:t>on </a:t>
            </a:r>
            <a:r>
              <a:rPr sz="2000" spc="-10">
                <a:solidFill>
                  <a:srgbClr val="FFFFFF"/>
                </a:solidFill>
                <a:latin typeface="Calibri"/>
                <a:cs typeface="Calibri"/>
              </a:rPr>
              <a:t>Bigo</a:t>
            </a:r>
            <a:r>
              <a:rPr sz="2000" spc="34">
                <a:solidFill>
                  <a:srgbClr val="FFFFFF"/>
                </a:solidFill>
                <a:latin typeface="Calibri"/>
                <a:cs typeface="Calibri"/>
              </a:rPr>
              <a:t> </a:t>
            </a:r>
            <a:r>
              <a:rPr sz="2000" spc="-15">
                <a:solidFill>
                  <a:srgbClr val="FFFFFF"/>
                </a:solidFill>
                <a:latin typeface="Calibri"/>
                <a:cs typeface="Calibri"/>
              </a:rPr>
              <a:t>Live</a:t>
            </a:r>
            <a:r>
              <a:rPr sz="2000" spc="28">
                <a:solidFill>
                  <a:srgbClr val="FFFFFF"/>
                </a:solidFill>
                <a:latin typeface="Calibri"/>
                <a:cs typeface="Calibri"/>
              </a:rPr>
              <a:t> </a:t>
            </a:r>
            <a:r>
              <a:rPr sz="2000">
                <a:solidFill>
                  <a:srgbClr val="FFFFFF"/>
                </a:solidFill>
                <a:latin typeface="Calibri"/>
                <a:cs typeface="Calibri"/>
              </a:rPr>
              <a:t>is </a:t>
            </a:r>
            <a:r>
              <a:rPr sz="2000" spc="-23">
                <a:solidFill>
                  <a:srgbClr val="FFFFFF"/>
                </a:solidFill>
                <a:latin typeface="Calibri"/>
                <a:cs typeface="Calibri"/>
              </a:rPr>
              <a:t>easy</a:t>
            </a:r>
            <a:r>
              <a:rPr sz="2000" spc="55">
                <a:solidFill>
                  <a:srgbClr val="FFFFFF"/>
                </a:solidFill>
                <a:latin typeface="Calibri"/>
                <a:cs typeface="Calibri"/>
              </a:rPr>
              <a:t> </a:t>
            </a:r>
            <a:r>
              <a:rPr sz="2000" spc="-23">
                <a:solidFill>
                  <a:srgbClr val="FFFFFF"/>
                </a:solidFill>
                <a:latin typeface="Calibri"/>
                <a:cs typeface="Calibri"/>
              </a:rPr>
              <a:t>to</a:t>
            </a:r>
            <a:r>
              <a:rPr sz="2000" spc="20">
                <a:solidFill>
                  <a:srgbClr val="FFFFFF"/>
                </a:solidFill>
                <a:latin typeface="Calibri"/>
                <a:cs typeface="Calibri"/>
              </a:rPr>
              <a:t> </a:t>
            </a:r>
            <a:r>
              <a:rPr sz="2000">
                <a:solidFill>
                  <a:srgbClr val="FFFFFF"/>
                </a:solidFill>
                <a:latin typeface="Calibri"/>
                <a:cs typeface="Calibri"/>
              </a:rPr>
              <a:t>use,</a:t>
            </a:r>
            <a:r>
              <a:rPr sz="2000" spc="34">
                <a:solidFill>
                  <a:srgbClr val="FFFFFF"/>
                </a:solidFill>
                <a:latin typeface="Calibri"/>
                <a:cs typeface="Calibri"/>
              </a:rPr>
              <a:t> </a:t>
            </a:r>
            <a:r>
              <a:rPr sz="2000">
                <a:solidFill>
                  <a:srgbClr val="FFFFFF"/>
                </a:solidFill>
                <a:latin typeface="Calibri"/>
                <a:cs typeface="Calibri"/>
              </a:rPr>
              <a:t>with</a:t>
            </a:r>
          </a:p>
          <a:p>
            <a:pPr marL="0" marR="0">
              <a:lnSpc>
                <a:spcPts val="2160"/>
              </a:lnSpc>
              <a:spcBef>
                <a:spcPts val="0"/>
              </a:spcBef>
              <a:spcAft>
                <a:spcPts val="0"/>
              </a:spcAft>
            </a:pPr>
            <a:r>
              <a:rPr sz="2000" spc="-11">
                <a:solidFill>
                  <a:srgbClr val="FFFFFF"/>
                </a:solidFill>
                <a:latin typeface="Calibri"/>
                <a:cs typeface="Calibri"/>
              </a:rPr>
              <a:t>users</a:t>
            </a:r>
            <a:r>
              <a:rPr sz="2000" spc="47">
                <a:solidFill>
                  <a:srgbClr val="FFFFFF"/>
                </a:solidFill>
                <a:latin typeface="Calibri"/>
                <a:cs typeface="Calibri"/>
              </a:rPr>
              <a:t> </a:t>
            </a:r>
            <a:r>
              <a:rPr sz="2000">
                <a:solidFill>
                  <a:srgbClr val="FFFFFF"/>
                </a:solidFill>
                <a:latin typeface="Calibri"/>
                <a:cs typeface="Calibri"/>
              </a:rPr>
              <a:t>simply</a:t>
            </a:r>
            <a:r>
              <a:rPr sz="2000" spc="36">
                <a:solidFill>
                  <a:srgbClr val="FFFFFF"/>
                </a:solidFill>
                <a:latin typeface="Calibri"/>
                <a:cs typeface="Calibri"/>
              </a:rPr>
              <a:t> </a:t>
            </a:r>
            <a:r>
              <a:rPr sz="2000">
                <a:solidFill>
                  <a:srgbClr val="FFFFFF"/>
                </a:solidFill>
                <a:latin typeface="Calibri"/>
                <a:cs typeface="Calibri"/>
              </a:rPr>
              <a:t>needing </a:t>
            </a:r>
            <a:r>
              <a:rPr sz="2000" spc="-20">
                <a:solidFill>
                  <a:srgbClr val="FFFFFF"/>
                </a:solidFill>
                <a:latin typeface="Calibri"/>
                <a:cs typeface="Calibri"/>
              </a:rPr>
              <a:t>to</a:t>
            </a:r>
            <a:r>
              <a:rPr sz="2000" spc="23">
                <a:solidFill>
                  <a:srgbClr val="FFFFFF"/>
                </a:solidFill>
                <a:latin typeface="Calibri"/>
                <a:cs typeface="Calibri"/>
              </a:rPr>
              <a:t> </a:t>
            </a:r>
            <a:r>
              <a:rPr sz="2000">
                <a:solidFill>
                  <a:srgbClr val="FFFFFF"/>
                </a:solidFill>
                <a:latin typeface="Calibri"/>
                <a:cs typeface="Calibri"/>
              </a:rPr>
              <a:t>click</a:t>
            </a:r>
            <a:r>
              <a:rPr sz="2000" spc="33">
                <a:solidFill>
                  <a:srgbClr val="FFFFFF"/>
                </a:solidFill>
                <a:latin typeface="Calibri"/>
                <a:cs typeface="Calibri"/>
              </a:rPr>
              <a:t> </a:t>
            </a:r>
            <a:r>
              <a:rPr sz="2000">
                <a:solidFill>
                  <a:srgbClr val="FFFFFF"/>
                </a:solidFill>
                <a:latin typeface="Calibri"/>
                <a:cs typeface="Calibri"/>
              </a:rPr>
              <a:t>on the</a:t>
            </a:r>
            <a:r>
              <a:rPr sz="2000" spc="11">
                <a:solidFill>
                  <a:srgbClr val="FFFFFF"/>
                </a:solidFill>
                <a:latin typeface="Calibri"/>
                <a:cs typeface="Calibri"/>
              </a:rPr>
              <a:t> </a:t>
            </a:r>
            <a:r>
              <a:rPr sz="2000">
                <a:solidFill>
                  <a:srgbClr val="FFFFFF"/>
                </a:solidFill>
                <a:latin typeface="Calibri"/>
                <a:cs typeface="Calibri"/>
              </a:rPr>
              <a:t>video</a:t>
            </a:r>
          </a:p>
          <a:p>
            <a:pPr marL="0" marR="0">
              <a:lnSpc>
                <a:spcPts val="2162"/>
              </a:lnSpc>
              <a:spcBef>
                <a:spcPts val="0"/>
              </a:spcBef>
              <a:spcAft>
                <a:spcPts val="0"/>
              </a:spcAft>
            </a:pPr>
            <a:r>
              <a:rPr sz="2000">
                <a:solidFill>
                  <a:srgbClr val="FFFFFF"/>
                </a:solidFill>
                <a:latin typeface="Calibri"/>
                <a:cs typeface="Calibri"/>
              </a:rPr>
              <a:t>chat</a:t>
            </a:r>
            <a:r>
              <a:rPr sz="2000" spc="10">
                <a:solidFill>
                  <a:srgbClr val="FFFFFF"/>
                </a:solidFill>
                <a:latin typeface="Calibri"/>
                <a:cs typeface="Calibri"/>
              </a:rPr>
              <a:t> </a:t>
            </a:r>
            <a:r>
              <a:rPr sz="2000" spc="-10">
                <a:solidFill>
                  <a:srgbClr val="FFFFFF"/>
                </a:solidFill>
                <a:latin typeface="Calibri"/>
                <a:cs typeface="Calibri"/>
              </a:rPr>
              <a:t>icon</a:t>
            </a:r>
            <a:r>
              <a:rPr sz="2000" spc="40">
                <a:solidFill>
                  <a:srgbClr val="FFFFFF"/>
                </a:solidFill>
                <a:latin typeface="Calibri"/>
                <a:cs typeface="Calibri"/>
              </a:rPr>
              <a:t> </a:t>
            </a:r>
            <a:r>
              <a:rPr sz="2000">
                <a:solidFill>
                  <a:srgbClr val="FFFFFF"/>
                </a:solidFill>
                <a:latin typeface="Calibri"/>
                <a:cs typeface="Calibri"/>
              </a:rPr>
              <a:t>and</a:t>
            </a:r>
            <a:r>
              <a:rPr sz="2000" spc="-18">
                <a:solidFill>
                  <a:srgbClr val="FFFFFF"/>
                </a:solidFill>
                <a:latin typeface="Calibri"/>
                <a:cs typeface="Calibri"/>
              </a:rPr>
              <a:t> </a:t>
            </a:r>
            <a:r>
              <a:rPr sz="2000">
                <a:solidFill>
                  <a:srgbClr val="FFFFFF"/>
                </a:solidFill>
                <a:latin typeface="Calibri"/>
                <a:cs typeface="Calibri"/>
              </a:rPr>
              <a:t>select</a:t>
            </a:r>
            <a:r>
              <a:rPr sz="2000" spc="81">
                <a:solidFill>
                  <a:srgbClr val="FFFFFF"/>
                </a:solidFill>
                <a:latin typeface="Calibri"/>
                <a:cs typeface="Calibri"/>
              </a:rPr>
              <a:t> </a:t>
            </a:r>
            <a:r>
              <a:rPr sz="2000">
                <a:solidFill>
                  <a:srgbClr val="FFFFFF"/>
                </a:solidFill>
                <a:latin typeface="Calibri"/>
                <a:cs typeface="Calibri"/>
              </a:rPr>
              <a:t>a potential chat</a:t>
            </a:r>
            <a:r>
              <a:rPr sz="2000" spc="34">
                <a:solidFill>
                  <a:srgbClr val="FFFFFF"/>
                </a:solidFill>
                <a:latin typeface="Calibri"/>
                <a:cs typeface="Calibri"/>
              </a:rPr>
              <a:t> </a:t>
            </a:r>
            <a:r>
              <a:rPr sz="2000" spc="-25">
                <a:solidFill>
                  <a:srgbClr val="FFFFFF"/>
                </a:solidFill>
                <a:latin typeface="Calibri"/>
                <a:cs typeface="Calibri"/>
              </a:rPr>
              <a:t>partner.</a:t>
            </a:r>
          </a:p>
          <a:p>
            <a:pPr marL="0" marR="0">
              <a:lnSpc>
                <a:spcPts val="2159"/>
              </a:lnSpc>
              <a:spcBef>
                <a:spcPts val="0"/>
              </a:spcBef>
              <a:spcAft>
                <a:spcPts val="0"/>
              </a:spcAft>
            </a:pPr>
            <a:r>
              <a:rPr sz="2000">
                <a:solidFill>
                  <a:srgbClr val="FFFFFF"/>
                </a:solidFill>
                <a:latin typeface="Calibri"/>
                <a:cs typeface="Calibri"/>
              </a:rPr>
              <a:t>The</a:t>
            </a:r>
            <a:r>
              <a:rPr sz="2000" spc="20">
                <a:solidFill>
                  <a:srgbClr val="FFFFFF"/>
                </a:solidFill>
                <a:latin typeface="Calibri"/>
                <a:cs typeface="Calibri"/>
              </a:rPr>
              <a:t> </a:t>
            </a:r>
            <a:r>
              <a:rPr sz="2000">
                <a:solidFill>
                  <a:srgbClr val="FFFFFF"/>
                </a:solidFill>
                <a:latin typeface="Calibri"/>
                <a:cs typeface="Calibri"/>
              </a:rPr>
              <a:t>app</a:t>
            </a:r>
            <a:r>
              <a:rPr sz="2000" spc="-18">
                <a:solidFill>
                  <a:srgbClr val="FFFFFF"/>
                </a:solidFill>
                <a:latin typeface="Calibri"/>
                <a:cs typeface="Calibri"/>
              </a:rPr>
              <a:t> </a:t>
            </a:r>
            <a:r>
              <a:rPr sz="2000">
                <a:solidFill>
                  <a:srgbClr val="FFFFFF"/>
                </a:solidFill>
                <a:latin typeface="Calibri"/>
                <a:cs typeface="Calibri"/>
              </a:rPr>
              <a:t>also</a:t>
            </a:r>
            <a:r>
              <a:rPr sz="2000" spc="30">
                <a:solidFill>
                  <a:srgbClr val="FFFFFF"/>
                </a:solidFill>
                <a:latin typeface="Calibri"/>
                <a:cs typeface="Calibri"/>
              </a:rPr>
              <a:t> </a:t>
            </a:r>
            <a:r>
              <a:rPr sz="2000" spc="-25">
                <a:solidFill>
                  <a:srgbClr val="FFFFFF"/>
                </a:solidFill>
                <a:latin typeface="Calibri"/>
                <a:cs typeface="Calibri"/>
              </a:rPr>
              <a:t>offers</a:t>
            </a:r>
            <a:r>
              <a:rPr sz="2000" spc="62">
                <a:solidFill>
                  <a:srgbClr val="FFFFFF"/>
                </a:solidFill>
                <a:latin typeface="Calibri"/>
                <a:cs typeface="Calibri"/>
              </a:rPr>
              <a:t> </a:t>
            </a:r>
            <a:r>
              <a:rPr sz="2000">
                <a:solidFill>
                  <a:srgbClr val="FFFFFF"/>
                </a:solidFill>
                <a:latin typeface="Calibri"/>
                <a:cs typeface="Calibri"/>
              </a:rPr>
              <a:t>real-time</a:t>
            </a:r>
            <a:r>
              <a:rPr sz="2000" spc="61">
                <a:solidFill>
                  <a:srgbClr val="FFFFFF"/>
                </a:solidFill>
                <a:latin typeface="Calibri"/>
                <a:cs typeface="Calibri"/>
              </a:rPr>
              <a:t> </a:t>
            </a:r>
            <a:r>
              <a:rPr sz="2000">
                <a:solidFill>
                  <a:srgbClr val="FFFFFF"/>
                </a:solidFill>
                <a:latin typeface="Calibri"/>
                <a:cs typeface="Calibri"/>
              </a:rPr>
              <a:t>translation,</a:t>
            </a:r>
          </a:p>
          <a:p>
            <a:pPr marL="0" marR="0">
              <a:lnSpc>
                <a:spcPts val="2160"/>
              </a:lnSpc>
              <a:spcBef>
                <a:spcPts val="0"/>
              </a:spcBef>
              <a:spcAft>
                <a:spcPts val="0"/>
              </a:spcAft>
            </a:pPr>
            <a:r>
              <a:rPr sz="2000">
                <a:solidFill>
                  <a:srgbClr val="FFFFFF"/>
                </a:solidFill>
                <a:latin typeface="Calibri"/>
                <a:cs typeface="Calibri"/>
              </a:rPr>
              <a:t>making</a:t>
            </a:r>
            <a:r>
              <a:rPr sz="2000" spc="23">
                <a:solidFill>
                  <a:srgbClr val="FFFFFF"/>
                </a:solidFill>
                <a:latin typeface="Calibri"/>
                <a:cs typeface="Calibri"/>
              </a:rPr>
              <a:t> </a:t>
            </a:r>
            <a:r>
              <a:rPr sz="2000">
                <a:solidFill>
                  <a:srgbClr val="FFFFFF"/>
                </a:solidFill>
                <a:latin typeface="Calibri"/>
                <a:cs typeface="Calibri"/>
              </a:rPr>
              <a:t>it easier</a:t>
            </a:r>
            <a:r>
              <a:rPr sz="2000" spc="56">
                <a:solidFill>
                  <a:srgbClr val="FFFFFF"/>
                </a:solidFill>
                <a:latin typeface="Calibri"/>
                <a:cs typeface="Calibri"/>
              </a:rPr>
              <a:t> </a:t>
            </a:r>
            <a:r>
              <a:rPr sz="2000" spc="-31">
                <a:solidFill>
                  <a:srgbClr val="FFFFFF"/>
                </a:solidFill>
                <a:latin typeface="Calibri"/>
                <a:cs typeface="Calibri"/>
              </a:rPr>
              <a:t>for</a:t>
            </a:r>
            <a:r>
              <a:rPr sz="2000" spc="60">
                <a:solidFill>
                  <a:srgbClr val="FFFFFF"/>
                </a:solidFill>
                <a:latin typeface="Calibri"/>
                <a:cs typeface="Calibri"/>
              </a:rPr>
              <a:t> </a:t>
            </a:r>
            <a:r>
              <a:rPr sz="2000" spc="-11">
                <a:solidFill>
                  <a:srgbClr val="FFFFFF"/>
                </a:solidFill>
                <a:latin typeface="Calibri"/>
                <a:cs typeface="Calibri"/>
              </a:rPr>
              <a:t>users</a:t>
            </a:r>
            <a:r>
              <a:rPr sz="2000" spc="23">
                <a:solidFill>
                  <a:srgbClr val="FFFFFF"/>
                </a:solidFill>
                <a:latin typeface="Calibri"/>
                <a:cs typeface="Calibri"/>
              </a:rPr>
              <a:t> </a:t>
            </a:r>
            <a:r>
              <a:rPr sz="2000" spc="-21">
                <a:solidFill>
                  <a:srgbClr val="FFFFFF"/>
                </a:solidFill>
                <a:latin typeface="Calibri"/>
                <a:cs typeface="Calibri"/>
              </a:rPr>
              <a:t>to</a:t>
            </a:r>
            <a:r>
              <a:rPr sz="2000" spc="25">
                <a:solidFill>
                  <a:srgbClr val="FFFFFF"/>
                </a:solidFill>
                <a:latin typeface="Calibri"/>
                <a:cs typeface="Calibri"/>
              </a:rPr>
              <a:t> </a:t>
            </a:r>
            <a:r>
              <a:rPr sz="2000" spc="-12">
                <a:solidFill>
                  <a:srgbClr val="FFFFFF"/>
                </a:solidFill>
                <a:latin typeface="Calibri"/>
                <a:cs typeface="Calibri"/>
              </a:rPr>
              <a:t>communicate</a:t>
            </a:r>
          </a:p>
          <a:p>
            <a:pPr marL="0" marR="0">
              <a:lnSpc>
                <a:spcPts val="2162"/>
              </a:lnSpc>
              <a:spcBef>
                <a:spcPts val="0"/>
              </a:spcBef>
              <a:spcAft>
                <a:spcPts val="0"/>
              </a:spcAft>
            </a:pPr>
            <a:r>
              <a:rPr sz="2000">
                <a:solidFill>
                  <a:srgbClr val="FFFFFF"/>
                </a:solidFill>
                <a:latin typeface="Calibri"/>
                <a:cs typeface="Calibri"/>
              </a:rPr>
              <a:t>with each</a:t>
            </a:r>
            <a:r>
              <a:rPr sz="2000" spc="34">
                <a:solidFill>
                  <a:srgbClr val="FFFFFF"/>
                </a:solidFill>
                <a:latin typeface="Calibri"/>
                <a:cs typeface="Calibri"/>
              </a:rPr>
              <a:t> </a:t>
            </a:r>
            <a:r>
              <a:rPr sz="2000">
                <a:solidFill>
                  <a:srgbClr val="FFFFFF"/>
                </a:solidFill>
                <a:latin typeface="Calibri"/>
                <a:cs typeface="Calibri"/>
              </a:rPr>
              <a:t>other </a:t>
            </a:r>
            <a:r>
              <a:rPr sz="2000" spc="-20">
                <a:solidFill>
                  <a:srgbClr val="FFFFFF"/>
                </a:solidFill>
                <a:latin typeface="Calibri"/>
                <a:cs typeface="Calibri"/>
              </a:rPr>
              <a:t>even</a:t>
            </a:r>
            <a:r>
              <a:rPr sz="2000" spc="49">
                <a:solidFill>
                  <a:srgbClr val="FFFFFF"/>
                </a:solidFill>
                <a:latin typeface="Calibri"/>
                <a:cs typeface="Calibri"/>
              </a:rPr>
              <a:t> </a:t>
            </a:r>
            <a:r>
              <a:rPr sz="2000">
                <a:solidFill>
                  <a:srgbClr val="FFFFFF"/>
                </a:solidFill>
                <a:latin typeface="Calibri"/>
                <a:cs typeface="Calibri"/>
              </a:rPr>
              <a:t>if</a:t>
            </a:r>
            <a:r>
              <a:rPr sz="2000" spc="14">
                <a:solidFill>
                  <a:srgbClr val="FFFFFF"/>
                </a:solidFill>
                <a:latin typeface="Calibri"/>
                <a:cs typeface="Calibri"/>
              </a:rPr>
              <a:t> </a:t>
            </a:r>
            <a:r>
              <a:rPr sz="2000" spc="-10">
                <a:solidFill>
                  <a:srgbClr val="FFFFFF"/>
                </a:solidFill>
                <a:latin typeface="Calibri"/>
                <a:cs typeface="Calibri"/>
              </a:rPr>
              <a:t>they</a:t>
            </a:r>
            <a:r>
              <a:rPr sz="2000" spc="12">
                <a:solidFill>
                  <a:srgbClr val="FFFFFF"/>
                </a:solidFill>
                <a:latin typeface="Calibri"/>
                <a:cs typeface="Calibri"/>
              </a:rPr>
              <a:t> </a:t>
            </a:r>
            <a:r>
              <a:rPr sz="2000">
                <a:solidFill>
                  <a:srgbClr val="FFFFFF"/>
                </a:solidFill>
                <a:latin typeface="Calibri"/>
                <a:cs typeface="Calibri"/>
              </a:rPr>
              <a:t>don't</a:t>
            </a:r>
            <a:r>
              <a:rPr sz="2000" spc="-18">
                <a:solidFill>
                  <a:srgbClr val="FFFFFF"/>
                </a:solidFill>
                <a:latin typeface="Calibri"/>
                <a:cs typeface="Calibri"/>
              </a:rPr>
              <a:t> </a:t>
            </a:r>
            <a:r>
              <a:rPr sz="2000">
                <a:solidFill>
                  <a:srgbClr val="FFFFFF"/>
                </a:solidFill>
                <a:latin typeface="Calibri"/>
                <a:cs typeface="Calibri"/>
              </a:rPr>
              <a:t>speak</a:t>
            </a:r>
            <a:r>
              <a:rPr sz="2000" spc="62">
                <a:solidFill>
                  <a:srgbClr val="FFFFFF"/>
                </a:solidFill>
                <a:latin typeface="Calibri"/>
                <a:cs typeface="Calibri"/>
              </a:rPr>
              <a:t> </a:t>
            </a:r>
            <a:r>
              <a:rPr sz="2000">
                <a:solidFill>
                  <a:srgbClr val="FFFFFF"/>
                </a:solidFill>
                <a:latin typeface="Calibri"/>
                <a:cs typeface="Calibri"/>
              </a:rPr>
              <a:t>the</a:t>
            </a:r>
          </a:p>
          <a:p>
            <a:pPr marL="0" marR="0">
              <a:lnSpc>
                <a:spcPts val="2159"/>
              </a:lnSpc>
              <a:spcBef>
                <a:spcPts val="0"/>
              </a:spcBef>
              <a:spcAft>
                <a:spcPts val="0"/>
              </a:spcAft>
            </a:pPr>
            <a:r>
              <a:rPr sz="2000">
                <a:solidFill>
                  <a:srgbClr val="FFFFFF"/>
                </a:solidFill>
                <a:latin typeface="Calibri"/>
                <a:cs typeface="Calibri"/>
              </a:rPr>
              <a:t>same</a:t>
            </a:r>
            <a:r>
              <a:rPr sz="2000" spc="41">
                <a:solidFill>
                  <a:srgbClr val="FFFFFF"/>
                </a:solidFill>
                <a:latin typeface="Calibri"/>
                <a:cs typeface="Calibri"/>
              </a:rPr>
              <a:t> </a:t>
            </a:r>
            <a:r>
              <a:rPr sz="2000">
                <a:solidFill>
                  <a:srgbClr val="FFFFFF"/>
                </a:solidFill>
                <a:latin typeface="Calibri"/>
                <a:cs typeface="Calibri"/>
              </a:rPr>
              <a:t>language.</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929944" y="591550"/>
            <a:ext cx="4833825" cy="5937523"/>
          </a:xfrm>
          <a:prstGeom prst="rect">
            <a:avLst/>
          </a:prstGeom>
        </p:spPr>
        <p:txBody>
          <a:bodyPr vert="horz" wrap="square" lIns="0" tIns="0" rIns="0" bIns="0" rtlCol="0">
            <a:spAutoFit/>
          </a:bodyPr>
          <a:lstStyle/>
          <a:p>
            <a:pPr marL="0" marR="0">
              <a:lnSpc>
                <a:spcPts val="5364"/>
              </a:lnSpc>
              <a:spcBef>
                <a:spcPts val="0"/>
              </a:spcBef>
              <a:spcAft>
                <a:spcPts val="0"/>
              </a:spcAft>
            </a:pPr>
            <a:r>
              <a:rPr sz="4400" b="1" spc="-68">
                <a:solidFill>
                  <a:srgbClr val="FFFFFF"/>
                </a:solidFill>
                <a:latin typeface="+mj-lt"/>
                <a:cs typeface="Calibri Light"/>
              </a:rPr>
              <a:t>Why</a:t>
            </a:r>
            <a:r>
              <a:rPr sz="4400" b="1" spc="-57">
                <a:solidFill>
                  <a:srgbClr val="FFFFFF"/>
                </a:solidFill>
                <a:latin typeface="+mj-lt"/>
                <a:cs typeface="Calibri Light"/>
              </a:rPr>
              <a:t> </a:t>
            </a:r>
            <a:r>
              <a:rPr sz="4400" b="1" spc="-40">
                <a:solidFill>
                  <a:srgbClr val="FFFFFF"/>
                </a:solidFill>
                <a:latin typeface="+mj-lt"/>
                <a:cs typeface="Calibri Light"/>
              </a:rPr>
              <a:t>People</a:t>
            </a:r>
            <a:r>
              <a:rPr sz="4400" b="1" spc="-112">
                <a:solidFill>
                  <a:srgbClr val="FFFFFF"/>
                </a:solidFill>
                <a:latin typeface="+mj-lt"/>
                <a:cs typeface="Calibri Light"/>
              </a:rPr>
              <a:t> </a:t>
            </a:r>
            <a:r>
              <a:rPr sz="4400" b="1" spc="-43">
                <a:solidFill>
                  <a:srgbClr val="FFFFFF"/>
                </a:solidFill>
                <a:latin typeface="+mj-lt"/>
                <a:cs typeface="Calibri Light"/>
              </a:rPr>
              <a:t>Like</a:t>
            </a:r>
            <a:r>
              <a:rPr sz="4400" b="1" spc="-73">
                <a:solidFill>
                  <a:srgbClr val="FFFFFF"/>
                </a:solidFill>
                <a:latin typeface="+mj-lt"/>
                <a:cs typeface="Calibri Light"/>
              </a:rPr>
              <a:t> </a:t>
            </a:r>
            <a:r>
              <a:rPr sz="4400" b="1" spc="-18">
                <a:solidFill>
                  <a:srgbClr val="FFFFFF"/>
                </a:solidFill>
                <a:latin typeface="+mj-lt"/>
                <a:cs typeface="Calibri Light"/>
              </a:rPr>
              <a:t>Bigo</a:t>
            </a:r>
            <a:r>
              <a:rPr lang="en-US" sz="4400" b="1" spc="-18">
                <a:solidFill>
                  <a:srgbClr val="FFFFFF"/>
                </a:solidFill>
                <a:latin typeface="+mj-lt"/>
                <a:cs typeface="Calibri Light"/>
              </a:rPr>
              <a:t> </a:t>
            </a:r>
            <a:r>
              <a:rPr sz="4400" b="1" spc="-23">
                <a:solidFill>
                  <a:srgbClr val="FFFFFF"/>
                </a:solidFill>
                <a:latin typeface="+mj-lt"/>
                <a:cs typeface="Calibri Light"/>
              </a:rPr>
              <a:t>Live</a:t>
            </a:r>
          </a:p>
          <a:p>
            <a:pPr marL="0" marR="0">
              <a:lnSpc>
                <a:spcPts val="2434"/>
              </a:lnSpc>
              <a:spcBef>
                <a:spcPts val="71"/>
              </a:spcBef>
              <a:spcAft>
                <a:spcPts val="0"/>
              </a:spcAft>
            </a:pPr>
            <a:r>
              <a:rPr sz="2000">
                <a:solidFill>
                  <a:srgbClr val="FFFFFF"/>
                </a:solidFill>
                <a:latin typeface="Arial"/>
                <a:cs typeface="Arial"/>
              </a:rPr>
              <a:t>•</a:t>
            </a:r>
            <a:r>
              <a:rPr sz="2000" spc="600">
                <a:solidFill>
                  <a:srgbClr val="FFFFFF"/>
                </a:solidFill>
                <a:latin typeface="Times New Roman"/>
                <a:cs typeface="Times New Roman"/>
              </a:rPr>
              <a:t> </a:t>
            </a:r>
            <a:r>
              <a:rPr sz="2000">
                <a:solidFill>
                  <a:srgbClr val="FFFFFF"/>
                </a:solidFill>
                <a:latin typeface="Calibri"/>
                <a:cs typeface="Calibri"/>
              </a:rPr>
              <a:t>One</a:t>
            </a:r>
            <a:r>
              <a:rPr sz="2000" spc="-11">
                <a:solidFill>
                  <a:srgbClr val="FFFFFF"/>
                </a:solidFill>
                <a:latin typeface="Calibri"/>
                <a:cs typeface="Calibri"/>
              </a:rPr>
              <a:t> </a:t>
            </a:r>
            <a:r>
              <a:rPr sz="2000">
                <a:solidFill>
                  <a:srgbClr val="FFFFFF"/>
                </a:solidFill>
                <a:latin typeface="Calibri"/>
                <a:cs typeface="Calibri"/>
              </a:rPr>
              <a:t>of</a:t>
            </a:r>
            <a:r>
              <a:rPr sz="2000" spc="-15">
                <a:solidFill>
                  <a:srgbClr val="FFFFFF"/>
                </a:solidFill>
                <a:latin typeface="Calibri"/>
                <a:cs typeface="Calibri"/>
              </a:rPr>
              <a:t> </a:t>
            </a:r>
            <a:r>
              <a:rPr sz="2000">
                <a:solidFill>
                  <a:srgbClr val="FFFFFF"/>
                </a:solidFill>
                <a:latin typeface="Calibri"/>
                <a:cs typeface="Calibri"/>
              </a:rPr>
              <a:t>the</a:t>
            </a:r>
            <a:r>
              <a:rPr sz="2000" spc="10">
                <a:solidFill>
                  <a:srgbClr val="FFFFFF"/>
                </a:solidFill>
                <a:latin typeface="Calibri"/>
                <a:cs typeface="Calibri"/>
              </a:rPr>
              <a:t> </a:t>
            </a:r>
            <a:r>
              <a:rPr sz="2000">
                <a:solidFill>
                  <a:srgbClr val="FFFFFF"/>
                </a:solidFill>
                <a:latin typeface="Calibri"/>
                <a:cs typeface="Calibri"/>
              </a:rPr>
              <a:t>main reasons</a:t>
            </a:r>
            <a:r>
              <a:rPr sz="2000" spc="43">
                <a:solidFill>
                  <a:srgbClr val="FFFFFF"/>
                </a:solidFill>
                <a:latin typeface="Calibri"/>
                <a:cs typeface="Calibri"/>
              </a:rPr>
              <a:t> </a:t>
            </a:r>
            <a:r>
              <a:rPr sz="2000" spc="-28">
                <a:solidFill>
                  <a:srgbClr val="FFFFFF"/>
                </a:solidFill>
                <a:latin typeface="Calibri"/>
                <a:cs typeface="Calibri"/>
              </a:rPr>
              <a:t>why</a:t>
            </a:r>
            <a:r>
              <a:rPr sz="2000" spc="31">
                <a:solidFill>
                  <a:srgbClr val="FFFFFF"/>
                </a:solidFill>
                <a:latin typeface="Calibri"/>
                <a:cs typeface="Calibri"/>
              </a:rPr>
              <a:t> </a:t>
            </a:r>
            <a:r>
              <a:rPr sz="2000">
                <a:solidFill>
                  <a:srgbClr val="FFFFFF"/>
                </a:solidFill>
                <a:latin typeface="Calibri"/>
                <a:cs typeface="Calibri"/>
              </a:rPr>
              <a:t>people</a:t>
            </a:r>
            <a:r>
              <a:rPr sz="2000" spc="-15">
                <a:solidFill>
                  <a:srgbClr val="FFFFFF"/>
                </a:solidFill>
                <a:latin typeface="Calibri"/>
                <a:cs typeface="Calibri"/>
              </a:rPr>
              <a:t> </a:t>
            </a:r>
            <a:r>
              <a:rPr sz="2000" spc="-23">
                <a:solidFill>
                  <a:srgbClr val="FFFFFF"/>
                </a:solidFill>
                <a:latin typeface="Calibri"/>
                <a:cs typeface="Calibri"/>
              </a:rPr>
              <a:t>like</a:t>
            </a:r>
          </a:p>
          <a:p>
            <a:pPr marL="0" marR="0">
              <a:lnSpc>
                <a:spcPts val="2163"/>
              </a:lnSpc>
              <a:spcBef>
                <a:spcPts val="0"/>
              </a:spcBef>
              <a:spcAft>
                <a:spcPts val="0"/>
              </a:spcAft>
            </a:pPr>
            <a:r>
              <a:rPr sz="2000" spc="-12">
                <a:solidFill>
                  <a:srgbClr val="FFFFFF"/>
                </a:solidFill>
                <a:latin typeface="Calibri"/>
                <a:cs typeface="Calibri"/>
              </a:rPr>
              <a:t>Bigo</a:t>
            </a:r>
            <a:r>
              <a:rPr sz="2000" spc="41">
                <a:solidFill>
                  <a:srgbClr val="FFFFFF"/>
                </a:solidFill>
                <a:latin typeface="Calibri"/>
                <a:cs typeface="Calibri"/>
              </a:rPr>
              <a:t> </a:t>
            </a:r>
            <a:r>
              <a:rPr sz="2000" spc="-15">
                <a:solidFill>
                  <a:srgbClr val="FFFFFF"/>
                </a:solidFill>
                <a:latin typeface="Calibri"/>
                <a:cs typeface="Calibri"/>
              </a:rPr>
              <a:t>Live</a:t>
            </a:r>
            <a:r>
              <a:rPr sz="2000" spc="28">
                <a:solidFill>
                  <a:srgbClr val="FFFFFF"/>
                </a:solidFill>
                <a:latin typeface="Calibri"/>
                <a:cs typeface="Calibri"/>
              </a:rPr>
              <a:t> </a:t>
            </a:r>
            <a:r>
              <a:rPr sz="2000">
                <a:solidFill>
                  <a:srgbClr val="FFFFFF"/>
                </a:solidFill>
                <a:latin typeface="Calibri"/>
                <a:cs typeface="Calibri"/>
              </a:rPr>
              <a:t>is because</a:t>
            </a:r>
            <a:r>
              <a:rPr sz="2000" spc="46">
                <a:solidFill>
                  <a:srgbClr val="FFFFFF"/>
                </a:solidFill>
                <a:latin typeface="Calibri"/>
                <a:cs typeface="Calibri"/>
              </a:rPr>
              <a:t> </a:t>
            </a:r>
            <a:r>
              <a:rPr sz="2000">
                <a:solidFill>
                  <a:srgbClr val="FFFFFF"/>
                </a:solidFill>
                <a:latin typeface="Calibri"/>
                <a:cs typeface="Calibri"/>
              </a:rPr>
              <a:t>it's </a:t>
            </a:r>
            <a:r>
              <a:rPr sz="2000" spc="-23">
                <a:solidFill>
                  <a:srgbClr val="FFFFFF"/>
                </a:solidFill>
                <a:latin typeface="Calibri"/>
                <a:cs typeface="Calibri"/>
              </a:rPr>
              <a:t>easy</a:t>
            </a:r>
            <a:r>
              <a:rPr sz="2000" spc="55">
                <a:solidFill>
                  <a:srgbClr val="FFFFFF"/>
                </a:solidFill>
                <a:latin typeface="Calibri"/>
                <a:cs typeface="Calibri"/>
              </a:rPr>
              <a:t> </a:t>
            </a:r>
            <a:r>
              <a:rPr sz="2000" spc="-23">
                <a:solidFill>
                  <a:srgbClr val="FFFFFF"/>
                </a:solidFill>
                <a:latin typeface="Calibri"/>
                <a:cs typeface="Calibri"/>
              </a:rPr>
              <a:t>to</a:t>
            </a:r>
            <a:r>
              <a:rPr sz="2000" spc="20">
                <a:solidFill>
                  <a:srgbClr val="FFFFFF"/>
                </a:solidFill>
                <a:latin typeface="Calibri"/>
                <a:cs typeface="Calibri"/>
              </a:rPr>
              <a:t> </a:t>
            </a:r>
            <a:r>
              <a:rPr sz="2000">
                <a:solidFill>
                  <a:srgbClr val="FFFFFF"/>
                </a:solidFill>
                <a:latin typeface="Calibri"/>
                <a:cs typeface="Calibri"/>
              </a:rPr>
              <a:t>use.</a:t>
            </a:r>
            <a:r>
              <a:rPr sz="2000" spc="30">
                <a:solidFill>
                  <a:srgbClr val="FFFFFF"/>
                </a:solidFill>
                <a:latin typeface="Calibri"/>
                <a:cs typeface="Calibri"/>
              </a:rPr>
              <a:t> </a:t>
            </a:r>
            <a:r>
              <a:rPr sz="2000">
                <a:solidFill>
                  <a:srgbClr val="FFFFFF"/>
                </a:solidFill>
                <a:latin typeface="Calibri"/>
                <a:cs typeface="Calibri"/>
              </a:rPr>
              <a:t>The</a:t>
            </a:r>
          </a:p>
          <a:p>
            <a:pPr marL="0" marR="0">
              <a:lnSpc>
                <a:spcPts val="2160"/>
              </a:lnSpc>
              <a:spcBef>
                <a:spcPts val="0"/>
              </a:spcBef>
              <a:spcAft>
                <a:spcPts val="0"/>
              </a:spcAft>
            </a:pPr>
            <a:r>
              <a:rPr sz="2000" spc="-11">
                <a:solidFill>
                  <a:srgbClr val="FFFFFF"/>
                </a:solidFill>
                <a:latin typeface="Calibri"/>
                <a:cs typeface="Calibri"/>
              </a:rPr>
              <a:t>platform</a:t>
            </a:r>
            <a:r>
              <a:rPr sz="2000" spc="49">
                <a:solidFill>
                  <a:srgbClr val="FFFFFF"/>
                </a:solidFill>
                <a:latin typeface="Calibri"/>
                <a:cs typeface="Calibri"/>
              </a:rPr>
              <a:t> </a:t>
            </a:r>
            <a:r>
              <a:rPr sz="2000">
                <a:solidFill>
                  <a:srgbClr val="FFFFFF"/>
                </a:solidFill>
                <a:latin typeface="Calibri"/>
                <a:cs typeface="Calibri"/>
              </a:rPr>
              <a:t>has a user-friendly</a:t>
            </a:r>
            <a:r>
              <a:rPr sz="2000" spc="61">
                <a:solidFill>
                  <a:srgbClr val="FFFFFF"/>
                </a:solidFill>
                <a:latin typeface="Calibri"/>
                <a:cs typeface="Calibri"/>
              </a:rPr>
              <a:t> </a:t>
            </a:r>
            <a:r>
              <a:rPr sz="2000" spc="-12">
                <a:solidFill>
                  <a:srgbClr val="FFFFFF"/>
                </a:solidFill>
                <a:latin typeface="Calibri"/>
                <a:cs typeface="Calibri"/>
              </a:rPr>
              <a:t>interface</a:t>
            </a:r>
            <a:r>
              <a:rPr sz="2000" spc="102">
                <a:solidFill>
                  <a:srgbClr val="FFFFFF"/>
                </a:solidFill>
                <a:latin typeface="Calibri"/>
                <a:cs typeface="Calibri"/>
              </a:rPr>
              <a:t> </a:t>
            </a:r>
            <a:r>
              <a:rPr sz="2000">
                <a:solidFill>
                  <a:srgbClr val="FFFFFF"/>
                </a:solidFill>
                <a:latin typeface="Calibri"/>
                <a:cs typeface="Calibri"/>
              </a:rPr>
              <a:t>that</a:t>
            </a:r>
          </a:p>
          <a:p>
            <a:pPr marL="0" marR="0">
              <a:lnSpc>
                <a:spcPts val="2159"/>
              </a:lnSpc>
              <a:spcBef>
                <a:spcPts val="0"/>
              </a:spcBef>
              <a:spcAft>
                <a:spcPts val="0"/>
              </a:spcAft>
            </a:pPr>
            <a:r>
              <a:rPr sz="2000">
                <a:solidFill>
                  <a:srgbClr val="FFFFFF"/>
                </a:solidFill>
                <a:latin typeface="Calibri"/>
                <a:cs typeface="Calibri"/>
              </a:rPr>
              <a:t>allows</a:t>
            </a:r>
            <a:r>
              <a:rPr sz="2000" spc="20">
                <a:solidFill>
                  <a:srgbClr val="FFFFFF"/>
                </a:solidFill>
                <a:latin typeface="Calibri"/>
                <a:cs typeface="Calibri"/>
              </a:rPr>
              <a:t> </a:t>
            </a:r>
            <a:r>
              <a:rPr sz="2000" spc="-20">
                <a:solidFill>
                  <a:srgbClr val="FFFFFF"/>
                </a:solidFill>
                <a:latin typeface="Calibri"/>
                <a:cs typeface="Calibri"/>
              </a:rPr>
              <a:t>even</a:t>
            </a:r>
            <a:r>
              <a:rPr sz="2000" spc="50">
                <a:solidFill>
                  <a:srgbClr val="FFFFFF"/>
                </a:solidFill>
                <a:latin typeface="Calibri"/>
                <a:cs typeface="Calibri"/>
              </a:rPr>
              <a:t> </a:t>
            </a:r>
            <a:r>
              <a:rPr sz="2000">
                <a:solidFill>
                  <a:srgbClr val="FFFFFF"/>
                </a:solidFill>
                <a:latin typeface="Calibri"/>
                <a:cs typeface="Calibri"/>
              </a:rPr>
              <a:t>beginners</a:t>
            </a:r>
            <a:r>
              <a:rPr sz="2000" spc="41">
                <a:solidFill>
                  <a:srgbClr val="FFFFFF"/>
                </a:solidFill>
                <a:latin typeface="Calibri"/>
                <a:cs typeface="Calibri"/>
              </a:rPr>
              <a:t> </a:t>
            </a:r>
            <a:r>
              <a:rPr sz="2000" spc="-21">
                <a:solidFill>
                  <a:srgbClr val="FFFFFF"/>
                </a:solidFill>
                <a:latin typeface="Calibri"/>
                <a:cs typeface="Calibri"/>
              </a:rPr>
              <a:t>to</a:t>
            </a:r>
            <a:r>
              <a:rPr sz="2000">
                <a:solidFill>
                  <a:srgbClr val="FFFFFF"/>
                </a:solidFill>
                <a:latin typeface="Calibri"/>
                <a:cs typeface="Calibri"/>
              </a:rPr>
              <a:t> </a:t>
            </a:r>
            <a:r>
              <a:rPr sz="2000" spc="-20">
                <a:solidFill>
                  <a:srgbClr val="FFFFFF"/>
                </a:solidFill>
                <a:latin typeface="Calibri"/>
                <a:cs typeface="Calibri"/>
              </a:rPr>
              <a:t>navigate</a:t>
            </a:r>
            <a:r>
              <a:rPr sz="2000" spc="57">
                <a:solidFill>
                  <a:srgbClr val="FFFFFF"/>
                </a:solidFill>
                <a:latin typeface="Calibri"/>
                <a:cs typeface="Calibri"/>
              </a:rPr>
              <a:t> </a:t>
            </a:r>
            <a:r>
              <a:rPr sz="2000">
                <a:solidFill>
                  <a:srgbClr val="FFFFFF"/>
                </a:solidFill>
                <a:latin typeface="Calibri"/>
                <a:cs typeface="Calibri"/>
              </a:rPr>
              <a:t>and </a:t>
            </a:r>
            <a:r>
              <a:rPr sz="2000" spc="-14">
                <a:solidFill>
                  <a:srgbClr val="FFFFFF"/>
                </a:solidFill>
                <a:latin typeface="Calibri"/>
                <a:cs typeface="Calibri"/>
              </a:rPr>
              <a:t>start</a:t>
            </a:r>
          </a:p>
          <a:p>
            <a:pPr marL="0" marR="0">
              <a:lnSpc>
                <a:spcPts val="2162"/>
              </a:lnSpc>
              <a:spcBef>
                <a:spcPts val="0"/>
              </a:spcBef>
              <a:spcAft>
                <a:spcPts val="0"/>
              </a:spcAft>
            </a:pPr>
            <a:r>
              <a:rPr sz="2000" spc="-10">
                <a:solidFill>
                  <a:srgbClr val="FFFFFF"/>
                </a:solidFill>
                <a:latin typeface="Calibri"/>
                <a:cs typeface="Calibri"/>
              </a:rPr>
              <a:t>streaming</a:t>
            </a:r>
            <a:r>
              <a:rPr sz="2000" spc="55">
                <a:solidFill>
                  <a:srgbClr val="FFFFFF"/>
                </a:solidFill>
                <a:latin typeface="Calibri"/>
                <a:cs typeface="Calibri"/>
              </a:rPr>
              <a:t> </a:t>
            </a:r>
            <a:r>
              <a:rPr sz="2000">
                <a:solidFill>
                  <a:srgbClr val="FFFFFF"/>
                </a:solidFill>
                <a:latin typeface="Calibri"/>
                <a:cs typeface="Calibri"/>
              </a:rPr>
              <a:t>without </a:t>
            </a:r>
            <a:r>
              <a:rPr sz="2000" spc="-20">
                <a:solidFill>
                  <a:srgbClr val="FFFFFF"/>
                </a:solidFill>
                <a:latin typeface="Calibri"/>
                <a:cs typeface="Calibri"/>
              </a:rPr>
              <a:t>any</a:t>
            </a:r>
            <a:r>
              <a:rPr sz="2000" spc="23">
                <a:solidFill>
                  <a:srgbClr val="FFFFFF"/>
                </a:solidFill>
                <a:latin typeface="Calibri"/>
                <a:cs typeface="Calibri"/>
              </a:rPr>
              <a:t> </a:t>
            </a:r>
            <a:r>
              <a:rPr sz="2000">
                <a:solidFill>
                  <a:srgbClr val="FFFFFF"/>
                </a:solidFill>
                <a:latin typeface="Calibri"/>
                <a:cs typeface="Calibri"/>
              </a:rPr>
              <a:t>hassle.</a:t>
            </a:r>
            <a:r>
              <a:rPr sz="2000" spc="54">
                <a:solidFill>
                  <a:srgbClr val="FFFFFF"/>
                </a:solidFill>
                <a:latin typeface="Calibri"/>
                <a:cs typeface="Calibri"/>
              </a:rPr>
              <a:t> </a:t>
            </a:r>
            <a:r>
              <a:rPr sz="2000">
                <a:solidFill>
                  <a:srgbClr val="FFFFFF"/>
                </a:solidFill>
                <a:latin typeface="Calibri"/>
                <a:cs typeface="Calibri"/>
              </a:rPr>
              <a:t>This</a:t>
            </a:r>
            <a:r>
              <a:rPr sz="2000" spc="12">
                <a:solidFill>
                  <a:srgbClr val="FFFFFF"/>
                </a:solidFill>
                <a:latin typeface="Calibri"/>
                <a:cs typeface="Calibri"/>
              </a:rPr>
              <a:t> </a:t>
            </a:r>
            <a:r>
              <a:rPr sz="2000" spc="-23">
                <a:solidFill>
                  <a:srgbClr val="FFFFFF"/>
                </a:solidFill>
                <a:latin typeface="Calibri"/>
                <a:cs typeface="Calibri"/>
              </a:rPr>
              <a:t>makes</a:t>
            </a:r>
            <a:r>
              <a:rPr sz="2000" spc="58">
                <a:solidFill>
                  <a:srgbClr val="FFFFFF"/>
                </a:solidFill>
                <a:latin typeface="Calibri"/>
                <a:cs typeface="Calibri"/>
              </a:rPr>
              <a:t> </a:t>
            </a:r>
            <a:r>
              <a:rPr sz="2000">
                <a:solidFill>
                  <a:srgbClr val="FFFFFF"/>
                </a:solidFill>
                <a:latin typeface="Calibri"/>
                <a:cs typeface="Calibri"/>
              </a:rPr>
              <a:t>it</a:t>
            </a:r>
          </a:p>
          <a:p>
            <a:pPr marL="0" marR="0">
              <a:lnSpc>
                <a:spcPts val="2159"/>
              </a:lnSpc>
              <a:spcBef>
                <a:spcPts val="0"/>
              </a:spcBef>
              <a:spcAft>
                <a:spcPts val="0"/>
              </a:spcAft>
            </a:pPr>
            <a:r>
              <a:rPr sz="2000">
                <a:solidFill>
                  <a:srgbClr val="FFFFFF"/>
                </a:solidFill>
                <a:latin typeface="Calibri"/>
                <a:cs typeface="Calibri"/>
              </a:rPr>
              <a:t>accessible</a:t>
            </a:r>
            <a:r>
              <a:rPr sz="2000" spc="89">
                <a:solidFill>
                  <a:srgbClr val="FFFFFF"/>
                </a:solidFill>
                <a:latin typeface="Calibri"/>
                <a:cs typeface="Calibri"/>
              </a:rPr>
              <a:t> </a:t>
            </a:r>
            <a:r>
              <a:rPr sz="2000" spc="-21">
                <a:solidFill>
                  <a:srgbClr val="FFFFFF"/>
                </a:solidFill>
                <a:latin typeface="Calibri"/>
                <a:cs typeface="Calibri"/>
              </a:rPr>
              <a:t>to</a:t>
            </a:r>
            <a:r>
              <a:rPr sz="2000" spc="25">
                <a:solidFill>
                  <a:srgbClr val="FFFFFF"/>
                </a:solidFill>
                <a:latin typeface="Calibri"/>
                <a:cs typeface="Calibri"/>
              </a:rPr>
              <a:t> </a:t>
            </a:r>
            <a:r>
              <a:rPr sz="2000">
                <a:solidFill>
                  <a:srgbClr val="FFFFFF"/>
                </a:solidFill>
                <a:latin typeface="Calibri"/>
                <a:cs typeface="Calibri"/>
              </a:rPr>
              <a:t>a wider</a:t>
            </a:r>
            <a:r>
              <a:rPr sz="2000" spc="31">
                <a:solidFill>
                  <a:srgbClr val="FFFFFF"/>
                </a:solidFill>
                <a:latin typeface="Calibri"/>
                <a:cs typeface="Calibri"/>
              </a:rPr>
              <a:t> </a:t>
            </a:r>
            <a:r>
              <a:rPr sz="2000">
                <a:solidFill>
                  <a:srgbClr val="FFFFFF"/>
                </a:solidFill>
                <a:latin typeface="Calibri"/>
                <a:cs typeface="Calibri"/>
              </a:rPr>
              <a:t>audience,</a:t>
            </a:r>
            <a:r>
              <a:rPr sz="2000" spc="33">
                <a:solidFill>
                  <a:srgbClr val="FFFFFF"/>
                </a:solidFill>
                <a:latin typeface="Calibri"/>
                <a:cs typeface="Calibri"/>
              </a:rPr>
              <a:t> </a:t>
            </a:r>
            <a:r>
              <a:rPr sz="2000">
                <a:solidFill>
                  <a:srgbClr val="FFFFFF"/>
                </a:solidFill>
                <a:latin typeface="Calibri"/>
                <a:cs typeface="Calibri"/>
              </a:rPr>
              <a:t>including</a:t>
            </a:r>
          </a:p>
          <a:p>
            <a:pPr marL="0" marR="0">
              <a:lnSpc>
                <a:spcPts val="2162"/>
              </a:lnSpc>
              <a:spcBef>
                <a:spcPts val="0"/>
              </a:spcBef>
              <a:spcAft>
                <a:spcPts val="0"/>
              </a:spcAft>
            </a:pPr>
            <a:r>
              <a:rPr sz="2000">
                <a:solidFill>
                  <a:srgbClr val="FFFFFF"/>
                </a:solidFill>
                <a:latin typeface="Calibri"/>
                <a:cs typeface="Calibri"/>
              </a:rPr>
              <a:t>those</a:t>
            </a:r>
            <a:r>
              <a:rPr sz="2000" spc="17">
                <a:solidFill>
                  <a:srgbClr val="FFFFFF"/>
                </a:solidFill>
                <a:latin typeface="Calibri"/>
                <a:cs typeface="Calibri"/>
              </a:rPr>
              <a:t> </a:t>
            </a:r>
            <a:r>
              <a:rPr sz="2000">
                <a:solidFill>
                  <a:srgbClr val="FFFFFF"/>
                </a:solidFill>
                <a:latin typeface="Calibri"/>
                <a:cs typeface="Calibri"/>
              </a:rPr>
              <a:t>who</a:t>
            </a:r>
            <a:r>
              <a:rPr sz="2000" spc="-15">
                <a:solidFill>
                  <a:srgbClr val="FFFFFF"/>
                </a:solidFill>
                <a:latin typeface="Calibri"/>
                <a:cs typeface="Calibri"/>
              </a:rPr>
              <a:t> </a:t>
            </a:r>
            <a:r>
              <a:rPr sz="2000" spc="-11">
                <a:solidFill>
                  <a:srgbClr val="FFFFFF"/>
                </a:solidFill>
                <a:latin typeface="Calibri"/>
                <a:cs typeface="Calibri"/>
              </a:rPr>
              <a:t>are</a:t>
            </a:r>
            <a:r>
              <a:rPr sz="2000" spc="27">
                <a:solidFill>
                  <a:srgbClr val="FFFFFF"/>
                </a:solidFill>
                <a:latin typeface="Calibri"/>
                <a:cs typeface="Calibri"/>
              </a:rPr>
              <a:t> </a:t>
            </a:r>
            <a:r>
              <a:rPr sz="2000">
                <a:solidFill>
                  <a:srgbClr val="FFFFFF"/>
                </a:solidFill>
                <a:latin typeface="Calibri"/>
                <a:cs typeface="Calibri"/>
              </a:rPr>
              <a:t>not</a:t>
            </a:r>
            <a:r>
              <a:rPr sz="2000" spc="-20">
                <a:solidFill>
                  <a:srgbClr val="FFFFFF"/>
                </a:solidFill>
                <a:latin typeface="Calibri"/>
                <a:cs typeface="Calibri"/>
              </a:rPr>
              <a:t> </a:t>
            </a:r>
            <a:r>
              <a:rPr sz="2000" spc="-23">
                <a:solidFill>
                  <a:srgbClr val="FFFFFF"/>
                </a:solidFill>
                <a:latin typeface="Calibri"/>
                <a:cs typeface="Calibri"/>
              </a:rPr>
              <a:t>tech-savvy.</a:t>
            </a:r>
            <a:endParaRPr lang="en-US" sz="2000" spc="-23">
              <a:solidFill>
                <a:srgbClr val="FFFFFF"/>
              </a:solidFill>
              <a:latin typeface="Calibri"/>
              <a:cs typeface="Calibri"/>
            </a:endParaRPr>
          </a:p>
          <a:p>
            <a:pPr marL="0" marR="0">
              <a:lnSpc>
                <a:spcPts val="2162"/>
              </a:lnSpc>
              <a:spcBef>
                <a:spcPts val="0"/>
              </a:spcBef>
              <a:spcAft>
                <a:spcPts val="0"/>
              </a:spcAft>
            </a:pPr>
            <a:endParaRPr lang="en-US" sz="2000" spc="-23">
              <a:solidFill>
                <a:srgbClr val="FFFFFF"/>
              </a:solidFill>
              <a:latin typeface="Calibri"/>
              <a:cs typeface="Calibri"/>
            </a:endParaRPr>
          </a:p>
          <a:p>
            <a:pPr marL="0" marR="0">
              <a:lnSpc>
                <a:spcPts val="2162"/>
              </a:lnSpc>
              <a:spcBef>
                <a:spcPts val="0"/>
              </a:spcBef>
              <a:spcAft>
                <a:spcPts val="0"/>
              </a:spcAft>
            </a:pPr>
            <a:endParaRPr lang="en-US" sz="2000" spc="-23">
              <a:solidFill>
                <a:srgbClr val="FFFFFF"/>
              </a:solidFill>
              <a:latin typeface="Calibri"/>
              <a:cs typeface="Calibri"/>
            </a:endParaRPr>
          </a:p>
          <a:p>
            <a:pPr marL="0" marR="0">
              <a:lnSpc>
                <a:spcPts val="2162"/>
              </a:lnSpc>
              <a:spcBef>
                <a:spcPts val="0"/>
              </a:spcBef>
              <a:spcAft>
                <a:spcPts val="0"/>
              </a:spcAft>
            </a:pPr>
            <a:endParaRPr lang="en-US" sz="2000" spc="-23">
              <a:solidFill>
                <a:srgbClr val="FFFFFF"/>
              </a:solidFill>
              <a:latin typeface="Calibri"/>
              <a:cs typeface="Calibri"/>
            </a:endParaRPr>
          </a:p>
          <a:p>
            <a:pPr marL="0" marR="0">
              <a:lnSpc>
                <a:spcPts val="2162"/>
              </a:lnSpc>
              <a:spcBef>
                <a:spcPts val="0"/>
              </a:spcBef>
              <a:spcAft>
                <a:spcPts val="0"/>
              </a:spcAft>
            </a:pPr>
            <a:endParaRPr lang="en-US" sz="2000" spc="-23">
              <a:solidFill>
                <a:srgbClr val="FFFFFF"/>
              </a:solidFill>
              <a:latin typeface="Calibri"/>
              <a:cs typeface="Calibri"/>
            </a:endParaRPr>
          </a:p>
          <a:p>
            <a:pPr marL="0" marR="0">
              <a:lnSpc>
                <a:spcPts val="2162"/>
              </a:lnSpc>
              <a:spcBef>
                <a:spcPts val="0"/>
              </a:spcBef>
              <a:spcAft>
                <a:spcPts val="0"/>
              </a:spcAft>
            </a:pPr>
            <a:endParaRPr lang="en-US" sz="2000" spc="-23">
              <a:solidFill>
                <a:srgbClr val="FFFFFF"/>
              </a:solidFill>
              <a:latin typeface="Calibri"/>
              <a:cs typeface="Calibri"/>
            </a:endParaRPr>
          </a:p>
          <a:p>
            <a:pPr marL="0" marR="0">
              <a:lnSpc>
                <a:spcPts val="2162"/>
              </a:lnSpc>
              <a:spcBef>
                <a:spcPts val="0"/>
              </a:spcBef>
              <a:spcAft>
                <a:spcPts val="0"/>
              </a:spcAft>
            </a:pPr>
            <a:endParaRPr lang="en-US" sz="2000" spc="-23">
              <a:solidFill>
                <a:srgbClr val="FFFFFF"/>
              </a:solidFill>
              <a:latin typeface="Calibri"/>
              <a:cs typeface="Calibri"/>
            </a:endParaRPr>
          </a:p>
          <a:p>
            <a:pPr marL="0" marR="0">
              <a:lnSpc>
                <a:spcPts val="2162"/>
              </a:lnSpc>
              <a:spcBef>
                <a:spcPts val="0"/>
              </a:spcBef>
              <a:spcAft>
                <a:spcPts val="0"/>
              </a:spcAft>
            </a:pPr>
            <a:endParaRPr lang="en-US" sz="2000" spc="-23">
              <a:solidFill>
                <a:srgbClr val="FFFFFF"/>
              </a:solidFill>
              <a:latin typeface="Calibri"/>
              <a:cs typeface="Calibri"/>
            </a:endParaRPr>
          </a:p>
          <a:p>
            <a:pPr marL="0" marR="0">
              <a:lnSpc>
                <a:spcPts val="2162"/>
              </a:lnSpc>
              <a:spcBef>
                <a:spcPts val="0"/>
              </a:spcBef>
              <a:spcAft>
                <a:spcPts val="0"/>
              </a:spcAft>
            </a:pPr>
            <a:endParaRPr lang="en-US" sz="2000" spc="-23">
              <a:solidFill>
                <a:srgbClr val="FFFFFF"/>
              </a:solidFill>
              <a:latin typeface="Calibri"/>
              <a:cs typeface="Calibri"/>
            </a:endParaRPr>
          </a:p>
          <a:p>
            <a:pPr marL="0" marR="0">
              <a:lnSpc>
                <a:spcPts val="2162"/>
              </a:lnSpc>
              <a:spcBef>
                <a:spcPts val="0"/>
              </a:spcBef>
              <a:spcAft>
                <a:spcPts val="0"/>
              </a:spcAft>
            </a:pPr>
            <a:endParaRPr sz="2000" spc="-23">
              <a:solidFill>
                <a:srgbClr val="FFFFFF"/>
              </a:solidFill>
              <a:latin typeface="Calibri"/>
              <a:cs typeface="Calibri"/>
            </a:endParaRPr>
          </a:p>
        </p:txBody>
      </p:sp>
      <p:sp>
        <p:nvSpPr>
          <p:cNvPr id="4" name="object 4"/>
          <p:cNvSpPr txBox="1"/>
          <p:nvPr/>
        </p:nvSpPr>
        <p:spPr>
          <a:xfrm>
            <a:off x="929944" y="3931797"/>
            <a:ext cx="4713196" cy="2268495"/>
          </a:xfrm>
          <a:prstGeom prst="rect">
            <a:avLst/>
          </a:prstGeom>
        </p:spPr>
        <p:txBody>
          <a:bodyPr vert="horz" wrap="square" lIns="0" tIns="0" rIns="0" bIns="0" rtlCol="0">
            <a:spAutoFit/>
          </a:bodyPr>
          <a:lstStyle/>
          <a:p>
            <a:pPr marL="0" marR="0">
              <a:lnSpc>
                <a:spcPts val="2434"/>
              </a:lnSpc>
              <a:spcBef>
                <a:spcPts val="0"/>
              </a:spcBef>
              <a:spcAft>
                <a:spcPts val="0"/>
              </a:spcAft>
            </a:pPr>
            <a:r>
              <a:rPr sz="2000">
                <a:solidFill>
                  <a:srgbClr val="FFFFFF"/>
                </a:solidFill>
                <a:latin typeface="Arial"/>
                <a:cs typeface="Arial"/>
              </a:rPr>
              <a:t>•</a:t>
            </a:r>
            <a:r>
              <a:rPr sz="2000" spc="600">
                <a:solidFill>
                  <a:srgbClr val="FFFFFF"/>
                </a:solidFill>
                <a:latin typeface="Times New Roman"/>
                <a:cs typeface="Times New Roman"/>
              </a:rPr>
              <a:t> </a:t>
            </a:r>
            <a:r>
              <a:rPr sz="2000">
                <a:solidFill>
                  <a:srgbClr val="FFFFFF"/>
                </a:solidFill>
                <a:latin typeface="Calibri"/>
                <a:cs typeface="Calibri"/>
              </a:rPr>
              <a:t>Another </a:t>
            </a:r>
            <a:r>
              <a:rPr sz="2000" spc="-10">
                <a:solidFill>
                  <a:srgbClr val="FFFFFF"/>
                </a:solidFill>
                <a:latin typeface="Calibri"/>
                <a:cs typeface="Calibri"/>
              </a:rPr>
              <a:t>reason</a:t>
            </a:r>
            <a:r>
              <a:rPr sz="2000" spc="43">
                <a:solidFill>
                  <a:srgbClr val="FFFFFF"/>
                </a:solidFill>
                <a:latin typeface="Calibri"/>
                <a:cs typeface="Calibri"/>
              </a:rPr>
              <a:t> </a:t>
            </a:r>
            <a:r>
              <a:rPr sz="2000" spc="-28">
                <a:solidFill>
                  <a:srgbClr val="FFFFFF"/>
                </a:solidFill>
                <a:latin typeface="Calibri"/>
                <a:cs typeface="Calibri"/>
              </a:rPr>
              <a:t>why</a:t>
            </a:r>
            <a:r>
              <a:rPr sz="2000" spc="31">
                <a:solidFill>
                  <a:srgbClr val="FFFFFF"/>
                </a:solidFill>
                <a:latin typeface="Calibri"/>
                <a:cs typeface="Calibri"/>
              </a:rPr>
              <a:t> </a:t>
            </a:r>
            <a:r>
              <a:rPr sz="2000">
                <a:solidFill>
                  <a:srgbClr val="FFFFFF"/>
                </a:solidFill>
                <a:latin typeface="Calibri"/>
                <a:cs typeface="Calibri"/>
              </a:rPr>
              <a:t>people</a:t>
            </a:r>
            <a:r>
              <a:rPr sz="2000" spc="11">
                <a:solidFill>
                  <a:srgbClr val="FFFFFF"/>
                </a:solidFill>
                <a:latin typeface="Calibri"/>
                <a:cs typeface="Calibri"/>
              </a:rPr>
              <a:t> </a:t>
            </a:r>
            <a:r>
              <a:rPr sz="2000" spc="-25">
                <a:solidFill>
                  <a:srgbClr val="FFFFFF"/>
                </a:solidFill>
                <a:latin typeface="Calibri"/>
                <a:cs typeface="Calibri"/>
              </a:rPr>
              <a:t>like</a:t>
            </a:r>
            <a:r>
              <a:rPr sz="2000" spc="73">
                <a:solidFill>
                  <a:srgbClr val="FFFFFF"/>
                </a:solidFill>
                <a:latin typeface="Calibri"/>
                <a:cs typeface="Calibri"/>
              </a:rPr>
              <a:t> </a:t>
            </a:r>
            <a:r>
              <a:rPr sz="2000" spc="-14">
                <a:solidFill>
                  <a:srgbClr val="FFFFFF"/>
                </a:solidFill>
                <a:latin typeface="Calibri"/>
                <a:cs typeface="Calibri"/>
              </a:rPr>
              <a:t>Bigo</a:t>
            </a:r>
            <a:r>
              <a:rPr sz="2000" spc="43">
                <a:solidFill>
                  <a:srgbClr val="FFFFFF"/>
                </a:solidFill>
                <a:latin typeface="Calibri"/>
                <a:cs typeface="Calibri"/>
              </a:rPr>
              <a:t> </a:t>
            </a:r>
            <a:r>
              <a:rPr sz="2000" spc="-14">
                <a:solidFill>
                  <a:srgbClr val="FFFFFF"/>
                </a:solidFill>
                <a:latin typeface="Calibri"/>
                <a:cs typeface="Calibri"/>
              </a:rPr>
              <a:t>Live</a:t>
            </a:r>
          </a:p>
          <a:p>
            <a:pPr marL="0" marR="0">
              <a:lnSpc>
                <a:spcPts val="2163"/>
              </a:lnSpc>
              <a:spcBef>
                <a:spcPts val="0"/>
              </a:spcBef>
              <a:spcAft>
                <a:spcPts val="0"/>
              </a:spcAft>
            </a:pPr>
            <a:r>
              <a:rPr sz="2000">
                <a:solidFill>
                  <a:srgbClr val="FFFFFF"/>
                </a:solidFill>
                <a:latin typeface="Calibri"/>
                <a:cs typeface="Calibri"/>
              </a:rPr>
              <a:t>is because</a:t>
            </a:r>
            <a:r>
              <a:rPr sz="2000" spc="46">
                <a:solidFill>
                  <a:srgbClr val="FFFFFF"/>
                </a:solidFill>
                <a:latin typeface="Calibri"/>
                <a:cs typeface="Calibri"/>
              </a:rPr>
              <a:t> </a:t>
            </a:r>
            <a:r>
              <a:rPr sz="2000">
                <a:solidFill>
                  <a:srgbClr val="FFFFFF"/>
                </a:solidFill>
                <a:latin typeface="Calibri"/>
                <a:cs typeface="Calibri"/>
              </a:rPr>
              <a:t>there</a:t>
            </a:r>
            <a:r>
              <a:rPr sz="2000" spc="23">
                <a:solidFill>
                  <a:srgbClr val="FFFFFF"/>
                </a:solidFill>
                <a:latin typeface="Calibri"/>
                <a:cs typeface="Calibri"/>
              </a:rPr>
              <a:t> </a:t>
            </a:r>
            <a:r>
              <a:rPr sz="2000" spc="-11">
                <a:solidFill>
                  <a:srgbClr val="FFFFFF"/>
                </a:solidFill>
                <a:latin typeface="Calibri"/>
                <a:cs typeface="Calibri"/>
              </a:rPr>
              <a:t>are</a:t>
            </a:r>
            <a:r>
              <a:rPr sz="2000" spc="27">
                <a:solidFill>
                  <a:srgbClr val="FFFFFF"/>
                </a:solidFill>
                <a:latin typeface="Calibri"/>
                <a:cs typeface="Calibri"/>
              </a:rPr>
              <a:t> </a:t>
            </a:r>
            <a:r>
              <a:rPr sz="2000">
                <a:solidFill>
                  <a:srgbClr val="FFFFFF"/>
                </a:solidFill>
                <a:latin typeface="Calibri"/>
                <a:cs typeface="Calibri"/>
              </a:rPr>
              <a:t>lots</a:t>
            </a:r>
            <a:r>
              <a:rPr sz="2000" spc="-14">
                <a:solidFill>
                  <a:srgbClr val="FFFFFF"/>
                </a:solidFill>
                <a:latin typeface="Calibri"/>
                <a:cs typeface="Calibri"/>
              </a:rPr>
              <a:t> </a:t>
            </a:r>
            <a:r>
              <a:rPr sz="2000">
                <a:solidFill>
                  <a:srgbClr val="FFFFFF"/>
                </a:solidFill>
                <a:latin typeface="Calibri"/>
                <a:cs typeface="Calibri"/>
              </a:rPr>
              <a:t>of</a:t>
            </a:r>
            <a:r>
              <a:rPr sz="2000" spc="-18">
                <a:solidFill>
                  <a:srgbClr val="FFFFFF"/>
                </a:solidFill>
                <a:latin typeface="Calibri"/>
                <a:cs typeface="Calibri"/>
              </a:rPr>
              <a:t> </a:t>
            </a:r>
            <a:r>
              <a:rPr sz="2000">
                <a:solidFill>
                  <a:srgbClr val="FFFFFF"/>
                </a:solidFill>
                <a:latin typeface="Calibri"/>
                <a:cs typeface="Calibri"/>
              </a:rPr>
              <a:t>gifts.</a:t>
            </a:r>
            <a:r>
              <a:rPr sz="2000" spc="54">
                <a:solidFill>
                  <a:srgbClr val="FFFFFF"/>
                </a:solidFill>
                <a:latin typeface="Calibri"/>
                <a:cs typeface="Calibri"/>
              </a:rPr>
              <a:t> </a:t>
            </a:r>
            <a:r>
              <a:rPr sz="2000" spc="-15">
                <a:solidFill>
                  <a:srgbClr val="FFFFFF"/>
                </a:solidFill>
                <a:latin typeface="Calibri"/>
                <a:cs typeface="Calibri"/>
              </a:rPr>
              <a:t>Viewers</a:t>
            </a:r>
          </a:p>
          <a:p>
            <a:pPr marL="0" marR="0">
              <a:lnSpc>
                <a:spcPts val="2159"/>
              </a:lnSpc>
              <a:spcBef>
                <a:spcPts val="0"/>
              </a:spcBef>
              <a:spcAft>
                <a:spcPts val="0"/>
              </a:spcAft>
            </a:pPr>
            <a:r>
              <a:rPr sz="2000" spc="-15">
                <a:solidFill>
                  <a:srgbClr val="FFFFFF"/>
                </a:solidFill>
                <a:latin typeface="Calibri"/>
                <a:cs typeface="Calibri"/>
              </a:rPr>
              <a:t>can</a:t>
            </a:r>
            <a:r>
              <a:rPr sz="2000" spc="23">
                <a:solidFill>
                  <a:srgbClr val="FFFFFF"/>
                </a:solidFill>
                <a:latin typeface="Calibri"/>
                <a:cs typeface="Calibri"/>
              </a:rPr>
              <a:t> </a:t>
            </a:r>
            <a:r>
              <a:rPr sz="2000">
                <a:solidFill>
                  <a:srgbClr val="FFFFFF"/>
                </a:solidFill>
                <a:latin typeface="Calibri"/>
                <a:cs typeface="Calibri"/>
              </a:rPr>
              <a:t>send</a:t>
            </a:r>
            <a:r>
              <a:rPr sz="2000" spc="34">
                <a:solidFill>
                  <a:srgbClr val="FFFFFF"/>
                </a:solidFill>
                <a:latin typeface="Calibri"/>
                <a:cs typeface="Calibri"/>
              </a:rPr>
              <a:t> </a:t>
            </a:r>
            <a:r>
              <a:rPr sz="2000">
                <a:solidFill>
                  <a:srgbClr val="FFFFFF"/>
                </a:solidFill>
                <a:latin typeface="Calibri"/>
                <a:cs typeface="Calibri"/>
              </a:rPr>
              <a:t>virtual</a:t>
            </a:r>
            <a:r>
              <a:rPr sz="2000" spc="31">
                <a:solidFill>
                  <a:srgbClr val="FFFFFF"/>
                </a:solidFill>
                <a:latin typeface="Calibri"/>
                <a:cs typeface="Calibri"/>
              </a:rPr>
              <a:t> </a:t>
            </a:r>
            <a:r>
              <a:rPr sz="2000">
                <a:solidFill>
                  <a:srgbClr val="FFFFFF"/>
                </a:solidFill>
                <a:latin typeface="Calibri"/>
                <a:cs typeface="Calibri"/>
              </a:rPr>
              <a:t>gifts</a:t>
            </a:r>
            <a:r>
              <a:rPr sz="2000" spc="44">
                <a:solidFill>
                  <a:srgbClr val="FFFFFF"/>
                </a:solidFill>
                <a:latin typeface="Calibri"/>
                <a:cs typeface="Calibri"/>
              </a:rPr>
              <a:t> </a:t>
            </a:r>
            <a:r>
              <a:rPr sz="2000" spc="-21">
                <a:solidFill>
                  <a:srgbClr val="FFFFFF"/>
                </a:solidFill>
                <a:latin typeface="Calibri"/>
                <a:cs typeface="Calibri"/>
              </a:rPr>
              <a:t>to</a:t>
            </a:r>
            <a:r>
              <a:rPr sz="2000">
                <a:solidFill>
                  <a:srgbClr val="FFFFFF"/>
                </a:solidFill>
                <a:latin typeface="Calibri"/>
                <a:cs typeface="Calibri"/>
              </a:rPr>
              <a:t> their</a:t>
            </a:r>
            <a:r>
              <a:rPr sz="2000" spc="23">
                <a:solidFill>
                  <a:srgbClr val="FFFFFF"/>
                </a:solidFill>
                <a:latin typeface="Calibri"/>
                <a:cs typeface="Calibri"/>
              </a:rPr>
              <a:t> </a:t>
            </a:r>
            <a:r>
              <a:rPr sz="2000" spc="-20">
                <a:solidFill>
                  <a:srgbClr val="FFFFFF"/>
                </a:solidFill>
                <a:latin typeface="Calibri"/>
                <a:cs typeface="Calibri"/>
              </a:rPr>
              <a:t>favorite</a:t>
            </a:r>
          </a:p>
          <a:p>
            <a:pPr marL="0" marR="0">
              <a:lnSpc>
                <a:spcPts val="2161"/>
              </a:lnSpc>
              <a:spcBef>
                <a:spcPts val="0"/>
              </a:spcBef>
              <a:spcAft>
                <a:spcPts val="0"/>
              </a:spcAft>
            </a:pPr>
            <a:r>
              <a:rPr sz="2000" spc="-12">
                <a:solidFill>
                  <a:srgbClr val="FFFFFF"/>
                </a:solidFill>
                <a:latin typeface="Calibri"/>
                <a:cs typeface="Calibri"/>
              </a:rPr>
              <a:t>broadcasters</a:t>
            </a:r>
            <a:r>
              <a:rPr sz="2000" spc="50">
                <a:solidFill>
                  <a:srgbClr val="FFFFFF"/>
                </a:solidFill>
                <a:latin typeface="Calibri"/>
                <a:cs typeface="Calibri"/>
              </a:rPr>
              <a:t> </a:t>
            </a:r>
            <a:r>
              <a:rPr sz="2000">
                <a:solidFill>
                  <a:srgbClr val="FFFFFF"/>
                </a:solidFill>
                <a:latin typeface="Calibri"/>
                <a:cs typeface="Calibri"/>
              </a:rPr>
              <a:t>as</a:t>
            </a:r>
            <a:r>
              <a:rPr sz="2000" spc="20">
                <a:solidFill>
                  <a:srgbClr val="FFFFFF"/>
                </a:solidFill>
                <a:latin typeface="Calibri"/>
                <a:cs typeface="Calibri"/>
              </a:rPr>
              <a:t> </a:t>
            </a:r>
            <a:r>
              <a:rPr sz="2000">
                <a:solidFill>
                  <a:srgbClr val="FFFFFF"/>
                </a:solidFill>
                <a:latin typeface="Calibri"/>
                <a:cs typeface="Calibri"/>
              </a:rPr>
              <a:t>a </a:t>
            </a:r>
            <a:r>
              <a:rPr sz="2000" spc="-40">
                <a:solidFill>
                  <a:srgbClr val="FFFFFF"/>
                </a:solidFill>
                <a:latin typeface="Calibri"/>
                <a:cs typeface="Calibri"/>
              </a:rPr>
              <a:t>way</a:t>
            </a:r>
            <a:r>
              <a:rPr sz="2000" spc="44">
                <a:solidFill>
                  <a:srgbClr val="FFFFFF"/>
                </a:solidFill>
                <a:latin typeface="Calibri"/>
                <a:cs typeface="Calibri"/>
              </a:rPr>
              <a:t> </a:t>
            </a:r>
            <a:r>
              <a:rPr sz="2000">
                <a:solidFill>
                  <a:srgbClr val="FFFFFF"/>
                </a:solidFill>
                <a:latin typeface="Calibri"/>
                <a:cs typeface="Calibri"/>
              </a:rPr>
              <a:t>of</a:t>
            </a:r>
            <a:r>
              <a:rPr sz="2000" spc="-18">
                <a:solidFill>
                  <a:srgbClr val="FFFFFF"/>
                </a:solidFill>
                <a:latin typeface="Calibri"/>
                <a:cs typeface="Calibri"/>
              </a:rPr>
              <a:t> </a:t>
            </a:r>
            <a:r>
              <a:rPr sz="2000">
                <a:solidFill>
                  <a:srgbClr val="FFFFFF"/>
                </a:solidFill>
                <a:latin typeface="Calibri"/>
                <a:cs typeface="Calibri"/>
              </a:rPr>
              <a:t>showing</a:t>
            </a:r>
          </a:p>
          <a:p>
            <a:pPr marL="0" marR="0">
              <a:lnSpc>
                <a:spcPts val="2160"/>
              </a:lnSpc>
              <a:spcBef>
                <a:spcPts val="0"/>
              </a:spcBef>
              <a:spcAft>
                <a:spcPts val="0"/>
              </a:spcAft>
            </a:pPr>
            <a:r>
              <a:rPr sz="2000">
                <a:solidFill>
                  <a:srgbClr val="FFFFFF"/>
                </a:solidFill>
                <a:latin typeface="Calibri"/>
                <a:cs typeface="Calibri"/>
              </a:rPr>
              <a:t>appreciation.</a:t>
            </a:r>
            <a:r>
              <a:rPr sz="2000" spc="30">
                <a:solidFill>
                  <a:srgbClr val="FFFFFF"/>
                </a:solidFill>
                <a:latin typeface="Calibri"/>
                <a:cs typeface="Calibri"/>
              </a:rPr>
              <a:t> </a:t>
            </a:r>
            <a:r>
              <a:rPr sz="2000">
                <a:solidFill>
                  <a:srgbClr val="FFFFFF"/>
                </a:solidFill>
                <a:latin typeface="Calibri"/>
                <a:cs typeface="Calibri"/>
              </a:rPr>
              <a:t>These</a:t>
            </a:r>
            <a:r>
              <a:rPr sz="2000" spc="47">
                <a:solidFill>
                  <a:srgbClr val="FFFFFF"/>
                </a:solidFill>
                <a:latin typeface="Calibri"/>
                <a:cs typeface="Calibri"/>
              </a:rPr>
              <a:t> </a:t>
            </a:r>
            <a:r>
              <a:rPr sz="2000">
                <a:solidFill>
                  <a:srgbClr val="FFFFFF"/>
                </a:solidFill>
                <a:latin typeface="Calibri"/>
                <a:cs typeface="Calibri"/>
              </a:rPr>
              <a:t>gifts</a:t>
            </a:r>
            <a:r>
              <a:rPr sz="2000" spc="46">
                <a:solidFill>
                  <a:srgbClr val="FFFFFF"/>
                </a:solidFill>
                <a:latin typeface="Calibri"/>
                <a:cs typeface="Calibri"/>
              </a:rPr>
              <a:t> </a:t>
            </a:r>
            <a:r>
              <a:rPr sz="2000" spc="-15">
                <a:solidFill>
                  <a:srgbClr val="FFFFFF"/>
                </a:solidFill>
                <a:latin typeface="Calibri"/>
                <a:cs typeface="Calibri"/>
              </a:rPr>
              <a:t>can</a:t>
            </a:r>
            <a:r>
              <a:rPr sz="2000" spc="23">
                <a:solidFill>
                  <a:srgbClr val="FFFFFF"/>
                </a:solidFill>
                <a:latin typeface="Calibri"/>
                <a:cs typeface="Calibri"/>
              </a:rPr>
              <a:t> </a:t>
            </a:r>
            <a:r>
              <a:rPr sz="2000">
                <a:solidFill>
                  <a:srgbClr val="FFFFFF"/>
                </a:solidFill>
                <a:latin typeface="Calibri"/>
                <a:cs typeface="Calibri"/>
              </a:rPr>
              <a:t>be</a:t>
            </a:r>
            <a:r>
              <a:rPr sz="2000" spc="-21">
                <a:solidFill>
                  <a:srgbClr val="FFFFFF"/>
                </a:solidFill>
                <a:latin typeface="Calibri"/>
                <a:cs typeface="Calibri"/>
              </a:rPr>
              <a:t> </a:t>
            </a:r>
            <a:r>
              <a:rPr sz="2000" spc="-14">
                <a:solidFill>
                  <a:srgbClr val="FFFFFF"/>
                </a:solidFill>
                <a:latin typeface="Calibri"/>
                <a:cs typeface="Calibri"/>
              </a:rPr>
              <a:t>exchanged</a:t>
            </a:r>
          </a:p>
          <a:p>
            <a:pPr marL="0" marR="0">
              <a:lnSpc>
                <a:spcPts val="2160"/>
              </a:lnSpc>
              <a:spcBef>
                <a:spcPts val="0"/>
              </a:spcBef>
              <a:spcAft>
                <a:spcPts val="0"/>
              </a:spcAft>
            </a:pPr>
            <a:r>
              <a:rPr sz="2000" spc="-31">
                <a:solidFill>
                  <a:srgbClr val="FFFFFF"/>
                </a:solidFill>
                <a:latin typeface="Calibri"/>
                <a:cs typeface="Calibri"/>
              </a:rPr>
              <a:t>for</a:t>
            </a:r>
            <a:r>
              <a:rPr sz="2000" spc="36">
                <a:solidFill>
                  <a:srgbClr val="FFFFFF"/>
                </a:solidFill>
                <a:latin typeface="Calibri"/>
                <a:cs typeface="Calibri"/>
              </a:rPr>
              <a:t> </a:t>
            </a:r>
            <a:r>
              <a:rPr sz="2000" spc="-12">
                <a:solidFill>
                  <a:srgbClr val="FFFFFF"/>
                </a:solidFill>
                <a:latin typeface="Calibri"/>
                <a:cs typeface="Calibri"/>
              </a:rPr>
              <a:t>real</a:t>
            </a:r>
            <a:r>
              <a:rPr sz="2000" spc="40">
                <a:solidFill>
                  <a:srgbClr val="FFFFFF"/>
                </a:solidFill>
                <a:latin typeface="Calibri"/>
                <a:cs typeface="Calibri"/>
              </a:rPr>
              <a:t> </a:t>
            </a:r>
            <a:r>
              <a:rPr sz="2000" spc="-30">
                <a:solidFill>
                  <a:srgbClr val="FFFFFF"/>
                </a:solidFill>
                <a:latin typeface="Calibri"/>
                <a:cs typeface="Calibri"/>
              </a:rPr>
              <a:t>money,</a:t>
            </a:r>
            <a:r>
              <a:rPr sz="2000" spc="61">
                <a:solidFill>
                  <a:srgbClr val="FFFFFF"/>
                </a:solidFill>
                <a:latin typeface="Calibri"/>
                <a:cs typeface="Calibri"/>
              </a:rPr>
              <a:t> </a:t>
            </a:r>
            <a:r>
              <a:rPr sz="2000">
                <a:solidFill>
                  <a:srgbClr val="FFFFFF"/>
                </a:solidFill>
                <a:latin typeface="Calibri"/>
                <a:cs typeface="Calibri"/>
              </a:rPr>
              <a:t>which </a:t>
            </a:r>
            <a:r>
              <a:rPr sz="2000" spc="-21">
                <a:solidFill>
                  <a:srgbClr val="FFFFFF"/>
                </a:solidFill>
                <a:latin typeface="Calibri"/>
                <a:cs typeface="Calibri"/>
              </a:rPr>
              <a:t>makes</a:t>
            </a:r>
            <a:r>
              <a:rPr sz="2000" spc="57">
                <a:solidFill>
                  <a:srgbClr val="FFFFFF"/>
                </a:solidFill>
                <a:latin typeface="Calibri"/>
                <a:cs typeface="Calibri"/>
              </a:rPr>
              <a:t> </a:t>
            </a:r>
            <a:r>
              <a:rPr sz="2000">
                <a:solidFill>
                  <a:srgbClr val="FFFFFF"/>
                </a:solidFill>
                <a:latin typeface="Calibri"/>
                <a:cs typeface="Calibri"/>
              </a:rPr>
              <a:t>it</a:t>
            </a:r>
            <a:r>
              <a:rPr sz="2000" spc="25">
                <a:solidFill>
                  <a:srgbClr val="FFFFFF"/>
                </a:solidFill>
                <a:latin typeface="Calibri"/>
                <a:cs typeface="Calibri"/>
              </a:rPr>
              <a:t> </a:t>
            </a:r>
            <a:r>
              <a:rPr sz="2000">
                <a:solidFill>
                  <a:srgbClr val="FFFFFF"/>
                </a:solidFill>
                <a:latin typeface="Calibri"/>
                <a:cs typeface="Calibri"/>
              </a:rPr>
              <a:t>an </a:t>
            </a:r>
            <a:r>
              <a:rPr sz="2000" spc="-15">
                <a:solidFill>
                  <a:srgbClr val="FFFFFF"/>
                </a:solidFill>
                <a:latin typeface="Calibri"/>
                <a:cs typeface="Calibri"/>
              </a:rPr>
              <a:t>attractive</a:t>
            </a:r>
          </a:p>
          <a:p>
            <a:pPr marL="0" marR="0">
              <a:lnSpc>
                <a:spcPts val="2162"/>
              </a:lnSpc>
              <a:spcBef>
                <a:spcPts val="0"/>
              </a:spcBef>
              <a:spcAft>
                <a:spcPts val="0"/>
              </a:spcAft>
            </a:pPr>
            <a:r>
              <a:rPr sz="2000">
                <a:solidFill>
                  <a:srgbClr val="FFFFFF"/>
                </a:solidFill>
                <a:latin typeface="Calibri"/>
                <a:cs typeface="Calibri"/>
              </a:rPr>
              <a:t>option</a:t>
            </a:r>
            <a:r>
              <a:rPr sz="2000" spc="-17">
                <a:solidFill>
                  <a:srgbClr val="FFFFFF"/>
                </a:solidFill>
                <a:latin typeface="Calibri"/>
                <a:cs typeface="Calibri"/>
              </a:rPr>
              <a:t> </a:t>
            </a:r>
            <a:r>
              <a:rPr sz="2000" spc="-30">
                <a:solidFill>
                  <a:srgbClr val="FFFFFF"/>
                </a:solidFill>
                <a:latin typeface="Calibri"/>
                <a:cs typeface="Calibri"/>
              </a:rPr>
              <a:t>for</a:t>
            </a:r>
            <a:r>
              <a:rPr sz="2000" spc="30">
                <a:solidFill>
                  <a:srgbClr val="FFFFFF"/>
                </a:solidFill>
                <a:latin typeface="Calibri"/>
                <a:cs typeface="Calibri"/>
              </a:rPr>
              <a:t> </a:t>
            </a:r>
            <a:r>
              <a:rPr sz="2000">
                <a:solidFill>
                  <a:srgbClr val="FFFFFF"/>
                </a:solidFill>
                <a:latin typeface="Calibri"/>
                <a:cs typeface="Calibri"/>
              </a:rPr>
              <a:t>those</a:t>
            </a:r>
            <a:r>
              <a:rPr sz="2000" spc="17">
                <a:solidFill>
                  <a:srgbClr val="FFFFFF"/>
                </a:solidFill>
                <a:latin typeface="Calibri"/>
                <a:cs typeface="Calibri"/>
              </a:rPr>
              <a:t> </a:t>
            </a:r>
            <a:r>
              <a:rPr sz="2000">
                <a:solidFill>
                  <a:srgbClr val="FFFFFF"/>
                </a:solidFill>
                <a:latin typeface="Calibri"/>
                <a:cs typeface="Calibri"/>
              </a:rPr>
              <a:t>looking </a:t>
            </a:r>
            <a:r>
              <a:rPr sz="2000" spc="-18">
                <a:solidFill>
                  <a:srgbClr val="FFFFFF"/>
                </a:solidFill>
                <a:latin typeface="Calibri"/>
                <a:cs typeface="Calibri"/>
              </a:rPr>
              <a:t>to</a:t>
            </a:r>
            <a:r>
              <a:rPr sz="2000" spc="15">
                <a:solidFill>
                  <a:srgbClr val="FFFFFF"/>
                </a:solidFill>
                <a:latin typeface="Calibri"/>
                <a:cs typeface="Calibri"/>
              </a:rPr>
              <a:t> </a:t>
            </a:r>
            <a:r>
              <a:rPr sz="2000" spc="-25">
                <a:solidFill>
                  <a:srgbClr val="FFFFFF"/>
                </a:solidFill>
                <a:latin typeface="Calibri"/>
                <a:cs typeface="Calibri"/>
              </a:rPr>
              <a:t>make</a:t>
            </a:r>
            <a:r>
              <a:rPr sz="2000" spc="40">
                <a:solidFill>
                  <a:srgbClr val="FFFFFF"/>
                </a:solidFill>
                <a:latin typeface="Calibri"/>
                <a:cs typeface="Calibri"/>
              </a:rPr>
              <a:t> </a:t>
            </a:r>
            <a:r>
              <a:rPr sz="2000">
                <a:solidFill>
                  <a:srgbClr val="FFFFFF"/>
                </a:solidFill>
                <a:latin typeface="Calibri"/>
                <a:cs typeface="Calibri"/>
              </a:rPr>
              <a:t>some</a:t>
            </a:r>
            <a:r>
              <a:rPr sz="2000" spc="47">
                <a:solidFill>
                  <a:srgbClr val="FFFFFF"/>
                </a:solidFill>
                <a:latin typeface="Calibri"/>
                <a:cs typeface="Calibri"/>
              </a:rPr>
              <a:t> </a:t>
            </a:r>
            <a:r>
              <a:rPr sz="2000" spc="-21">
                <a:solidFill>
                  <a:srgbClr val="FFFFFF"/>
                </a:solidFill>
                <a:latin typeface="Calibri"/>
                <a:cs typeface="Calibri"/>
              </a:rPr>
              <a:t>extra</a:t>
            </a:r>
          </a:p>
          <a:p>
            <a:pPr marL="0" marR="0">
              <a:lnSpc>
                <a:spcPts val="2160"/>
              </a:lnSpc>
              <a:spcBef>
                <a:spcPts val="0"/>
              </a:spcBef>
              <a:spcAft>
                <a:spcPts val="0"/>
              </a:spcAft>
            </a:pPr>
            <a:r>
              <a:rPr sz="2000" spc="-10">
                <a:solidFill>
                  <a:srgbClr val="FFFFFF"/>
                </a:solidFill>
                <a:latin typeface="Calibri"/>
                <a:cs typeface="Calibri"/>
              </a:rPr>
              <a:t>cash.</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5D12C-9514-113D-C0D5-4D24ABF88FE3}"/>
              </a:ext>
            </a:extLst>
          </p:cNvPr>
          <p:cNvSpPr>
            <a:spLocks noGrp="1"/>
          </p:cNvSpPr>
          <p:nvPr>
            <p:ph type="title"/>
          </p:nvPr>
        </p:nvSpPr>
        <p:spPr>
          <a:xfrm>
            <a:off x="6096000" y="332657"/>
            <a:ext cx="5976664" cy="772186"/>
          </a:xfrm>
        </p:spPr>
        <p:txBody>
          <a:bodyPr>
            <a:normAutofit fontScale="90000"/>
          </a:bodyPr>
          <a:lstStyle/>
          <a:p>
            <a:r>
              <a:rPr lang="en-US" sz="4400" b="1">
                <a:solidFill>
                  <a:schemeClr val="tx1"/>
                </a:solidFill>
              </a:rPr>
              <a:t>Community on Bigo Live</a:t>
            </a:r>
            <a:endParaRPr lang="en-PK" sz="4400" b="1">
              <a:solidFill>
                <a:schemeClr val="tx1"/>
              </a:solidFill>
            </a:endParaRPr>
          </a:p>
        </p:txBody>
      </p:sp>
      <p:sp>
        <p:nvSpPr>
          <p:cNvPr id="3" name="Text Placeholder 2">
            <a:extLst>
              <a:ext uri="{FF2B5EF4-FFF2-40B4-BE49-F238E27FC236}">
                <a16:creationId xmlns:a16="http://schemas.microsoft.com/office/drawing/2014/main" id="{F099673C-02CB-E59D-5655-BBEB5882C64C}"/>
              </a:ext>
            </a:extLst>
          </p:cNvPr>
          <p:cNvSpPr>
            <a:spLocks noGrp="1"/>
          </p:cNvSpPr>
          <p:nvPr>
            <p:ph type="body" idx="1"/>
          </p:nvPr>
        </p:nvSpPr>
        <p:spPr>
          <a:xfrm>
            <a:off x="6096000" y="2564904"/>
            <a:ext cx="6096000" cy="3600986"/>
          </a:xfrm>
        </p:spPr>
        <p:txBody>
          <a:bodyPr>
            <a:normAutofit fontScale="85000" lnSpcReduction="20000"/>
          </a:bodyPr>
          <a:lstStyle/>
          <a:p>
            <a:pPr algn="just"/>
            <a:r>
              <a:rPr lang="en-US">
                <a:solidFill>
                  <a:schemeClr val="tx1"/>
                </a:solidFill>
              </a:rPr>
              <a:t>Bigo Live has created a vibrant and supportive community for its users. Many users have formed close friendships through the app, bonding over shared interests and experiences. The app also provides a platform for users to showcase their talents and gain recognition from a global audience.</a:t>
            </a:r>
            <a:br>
              <a:rPr lang="en-US">
                <a:solidFill>
                  <a:schemeClr val="tx1"/>
                </a:solidFill>
              </a:rPr>
            </a:br>
            <a:endParaRPr lang="en-US">
              <a:solidFill>
                <a:schemeClr val="tx1"/>
              </a:solidFill>
            </a:endParaRPr>
          </a:p>
          <a:p>
            <a:pPr algn="just"/>
            <a:r>
              <a:rPr lang="en-US">
                <a:solidFill>
                  <a:schemeClr val="tx1"/>
                </a:solidFill>
              </a:rPr>
              <a:t>In addition to individual broadcasters, Bigo Live also hosts online events and competitions. These events bring together users from all over the world, creating a sense of community and shared purpose. Whether it's a dance competition or a charity fundraiser, these events allow users to come together and make a positive impact.</a:t>
            </a:r>
          </a:p>
          <a:p>
            <a:endParaRPr lang="en-PK">
              <a:solidFill>
                <a:schemeClr val="tx1"/>
              </a:solidFill>
            </a:endParaRPr>
          </a:p>
        </p:txBody>
      </p:sp>
      <p:pic>
        <p:nvPicPr>
          <p:cNvPr id="9" name="Picture 8">
            <a:extLst>
              <a:ext uri="{FF2B5EF4-FFF2-40B4-BE49-F238E27FC236}">
                <a16:creationId xmlns:a16="http://schemas.microsoft.com/office/drawing/2014/main" id="{3C7F663B-A397-D618-8B4E-50F118487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5375920" cy="6858000"/>
          </a:xfrm>
          <a:prstGeom prst="rect">
            <a:avLst/>
          </a:prstGeom>
        </p:spPr>
      </p:pic>
    </p:spTree>
    <p:extLst>
      <p:ext uri="{BB962C8B-B14F-4D97-AF65-F5344CB8AC3E}">
        <p14:creationId xmlns:p14="http://schemas.microsoft.com/office/powerpoint/2010/main" val="9468682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6E98-1E05-D409-318A-7BACDCE4AE26}"/>
              </a:ext>
            </a:extLst>
          </p:cNvPr>
          <p:cNvSpPr>
            <a:spLocks noGrp="1"/>
          </p:cNvSpPr>
          <p:nvPr>
            <p:ph type="title"/>
          </p:nvPr>
        </p:nvSpPr>
        <p:spPr>
          <a:xfrm>
            <a:off x="377666" y="427735"/>
            <a:ext cx="6797992" cy="1354217"/>
          </a:xfrm>
        </p:spPr>
        <p:txBody>
          <a:bodyPr/>
          <a:lstStyle/>
          <a:p>
            <a:r>
              <a:rPr lang="en-US" sz="4400" b="1">
                <a:solidFill>
                  <a:schemeClr val="tx1"/>
                </a:solidFill>
              </a:rPr>
              <a:t>Safety and Privacy on Bigo Live</a:t>
            </a:r>
            <a:endParaRPr lang="en-PK" sz="4400" b="1">
              <a:solidFill>
                <a:schemeClr val="tx1"/>
              </a:solidFill>
            </a:endParaRPr>
          </a:p>
        </p:txBody>
      </p:sp>
      <p:sp>
        <p:nvSpPr>
          <p:cNvPr id="3" name="Text Placeholder 2">
            <a:extLst>
              <a:ext uri="{FF2B5EF4-FFF2-40B4-BE49-F238E27FC236}">
                <a16:creationId xmlns:a16="http://schemas.microsoft.com/office/drawing/2014/main" id="{6FBFAC8B-DAB8-658F-2EEE-C96F3FC3880F}"/>
              </a:ext>
            </a:extLst>
          </p:cNvPr>
          <p:cNvSpPr>
            <a:spLocks noGrp="1"/>
          </p:cNvSpPr>
          <p:nvPr>
            <p:ph type="body" idx="1"/>
          </p:nvPr>
        </p:nvSpPr>
        <p:spPr>
          <a:xfrm>
            <a:off x="377666" y="2459482"/>
            <a:ext cx="6797992" cy="3385542"/>
          </a:xfrm>
        </p:spPr>
        <p:txBody>
          <a:bodyPr>
            <a:normAutofit fontScale="85000" lnSpcReduction="10000"/>
          </a:bodyPr>
          <a:lstStyle/>
          <a:p>
            <a:pPr algn="just"/>
            <a:r>
              <a:rPr lang="en-US" sz="2000">
                <a:solidFill>
                  <a:schemeClr val="tx1"/>
                </a:solidFill>
              </a:rPr>
              <a:t>As with any social media platform, safety and privacy are important concerns for Bigo Live users. The app has implemented several measures to protect its users, including a reporting system for inappropriate behavior and content. Users can also block and report other users who are behaving inappropriately.</a:t>
            </a:r>
          </a:p>
          <a:p>
            <a:pPr algn="just"/>
            <a:r>
              <a:rPr lang="en-US" sz="2000">
                <a:solidFill>
                  <a:schemeClr val="tx1"/>
                </a:solidFill>
              </a:rPr>
              <a:t>Bigo Live also has strict guidelines regarding nudity, sexual content, and hate speech. Users who violate these guidelines can be banned from the app. Additionally, the app does not allow users under the age of 18 to use its services without parental consent.</a:t>
            </a:r>
          </a:p>
          <a:p>
            <a:endParaRPr lang="en-PK" sz="2000">
              <a:solidFill>
                <a:schemeClr val="tx1"/>
              </a:solidFill>
            </a:endParaRPr>
          </a:p>
        </p:txBody>
      </p:sp>
      <p:pic>
        <p:nvPicPr>
          <p:cNvPr id="5" name="Picture 4">
            <a:extLst>
              <a:ext uri="{FF2B5EF4-FFF2-40B4-BE49-F238E27FC236}">
                <a16:creationId xmlns:a16="http://schemas.microsoft.com/office/drawing/2014/main" id="{1F59D963-1513-70E7-AC36-85F69EC3B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160" y="11669"/>
            <a:ext cx="4655840" cy="6858000"/>
          </a:xfrm>
          <a:prstGeom prst="rect">
            <a:avLst/>
          </a:prstGeom>
        </p:spPr>
      </p:pic>
    </p:spTree>
    <p:extLst>
      <p:ext uri="{BB962C8B-B14F-4D97-AF65-F5344CB8AC3E}">
        <p14:creationId xmlns:p14="http://schemas.microsoft.com/office/powerpoint/2010/main" val="24219186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6606793" y="332656"/>
            <a:ext cx="4169727" cy="1345305"/>
          </a:xfrm>
          <a:prstGeom prst="rect">
            <a:avLst/>
          </a:prstGeom>
        </p:spPr>
        <p:txBody>
          <a:bodyPr vert="horz" wrap="square" lIns="0" tIns="0" rIns="0" bIns="0" rtlCol="0">
            <a:spAutoFit/>
          </a:bodyPr>
          <a:lstStyle/>
          <a:p>
            <a:pPr marL="0" marR="0">
              <a:lnSpc>
                <a:spcPts val="5361"/>
              </a:lnSpc>
              <a:spcBef>
                <a:spcPts val="0"/>
              </a:spcBef>
              <a:spcAft>
                <a:spcPts val="0"/>
              </a:spcAft>
            </a:pPr>
            <a:r>
              <a:rPr sz="4400" b="1" spc="-23">
                <a:solidFill>
                  <a:srgbClr val="FFFFFF"/>
                </a:solidFill>
                <a:latin typeface="+mj-lt"/>
                <a:cs typeface="Calibri Light"/>
              </a:rPr>
              <a:t>Cons</a:t>
            </a:r>
            <a:r>
              <a:rPr sz="4400" b="1" spc="-76">
                <a:solidFill>
                  <a:srgbClr val="FFFFFF"/>
                </a:solidFill>
                <a:latin typeface="+mj-lt"/>
                <a:cs typeface="Calibri Light"/>
              </a:rPr>
              <a:t> </a:t>
            </a:r>
            <a:r>
              <a:rPr sz="4400" b="1">
                <a:solidFill>
                  <a:srgbClr val="FFFFFF"/>
                </a:solidFill>
                <a:latin typeface="+mj-lt"/>
                <a:cs typeface="Calibri Light"/>
              </a:rPr>
              <a:t>of</a:t>
            </a:r>
            <a:r>
              <a:rPr sz="4400" b="1" spc="-81">
                <a:solidFill>
                  <a:srgbClr val="FFFFFF"/>
                </a:solidFill>
                <a:latin typeface="+mj-lt"/>
                <a:cs typeface="Calibri Light"/>
              </a:rPr>
              <a:t> </a:t>
            </a:r>
            <a:r>
              <a:rPr sz="4400" b="1" spc="-20">
                <a:solidFill>
                  <a:srgbClr val="FFFFFF"/>
                </a:solidFill>
                <a:latin typeface="+mj-lt"/>
                <a:cs typeface="Calibri Light"/>
              </a:rPr>
              <a:t>Using</a:t>
            </a:r>
            <a:r>
              <a:rPr sz="4400" b="1" spc="-101">
                <a:solidFill>
                  <a:srgbClr val="FFFFFF"/>
                </a:solidFill>
                <a:latin typeface="+mj-lt"/>
                <a:cs typeface="Calibri Light"/>
              </a:rPr>
              <a:t> </a:t>
            </a:r>
            <a:r>
              <a:rPr sz="4400" b="1" spc="-21">
                <a:solidFill>
                  <a:srgbClr val="FFFFFF"/>
                </a:solidFill>
                <a:latin typeface="+mj-lt"/>
                <a:cs typeface="Calibri Light"/>
              </a:rPr>
              <a:t>Bigo</a:t>
            </a:r>
            <a:r>
              <a:rPr lang="en-US" sz="4400" b="1" spc="-21">
                <a:solidFill>
                  <a:srgbClr val="FFFFFF"/>
                </a:solidFill>
                <a:latin typeface="+mj-lt"/>
                <a:cs typeface="Calibri Light"/>
              </a:rPr>
              <a:t> </a:t>
            </a:r>
            <a:r>
              <a:rPr sz="4400" b="1" spc="-25">
                <a:solidFill>
                  <a:srgbClr val="FFFFFF"/>
                </a:solidFill>
                <a:latin typeface="+mj-lt"/>
                <a:cs typeface="Calibri Light"/>
              </a:rPr>
              <a:t>Live</a:t>
            </a:r>
          </a:p>
        </p:txBody>
      </p:sp>
      <p:sp>
        <p:nvSpPr>
          <p:cNvPr id="4" name="object 4"/>
          <p:cNvSpPr txBox="1"/>
          <p:nvPr/>
        </p:nvSpPr>
        <p:spPr>
          <a:xfrm>
            <a:off x="6606793" y="2072898"/>
            <a:ext cx="4747074" cy="1994017"/>
          </a:xfrm>
          <a:prstGeom prst="rect">
            <a:avLst/>
          </a:prstGeom>
        </p:spPr>
        <p:txBody>
          <a:bodyPr vert="horz" wrap="square" lIns="0" tIns="0" rIns="0" bIns="0" rtlCol="0">
            <a:spAutoFit/>
          </a:bodyPr>
          <a:lstStyle/>
          <a:p>
            <a:pPr marL="0" marR="0">
              <a:lnSpc>
                <a:spcPts val="2434"/>
              </a:lnSpc>
              <a:spcBef>
                <a:spcPts val="0"/>
              </a:spcBef>
              <a:spcAft>
                <a:spcPts val="0"/>
              </a:spcAft>
            </a:pPr>
            <a:r>
              <a:rPr sz="2000">
                <a:solidFill>
                  <a:srgbClr val="FFFFFF"/>
                </a:solidFill>
                <a:latin typeface="Arial"/>
                <a:cs typeface="Arial"/>
              </a:rPr>
              <a:t>•</a:t>
            </a:r>
            <a:r>
              <a:rPr sz="2000" spc="600">
                <a:solidFill>
                  <a:srgbClr val="FFFFFF"/>
                </a:solidFill>
                <a:latin typeface="Times New Roman"/>
                <a:cs typeface="Times New Roman"/>
              </a:rPr>
              <a:t> </a:t>
            </a:r>
            <a:r>
              <a:rPr sz="2000">
                <a:solidFill>
                  <a:srgbClr val="FFFFFF"/>
                </a:solidFill>
                <a:latin typeface="Calibri"/>
                <a:cs typeface="Calibri"/>
              </a:rPr>
              <a:t>Another downside</a:t>
            </a:r>
            <a:r>
              <a:rPr sz="2000" spc="17">
                <a:solidFill>
                  <a:srgbClr val="FFFFFF"/>
                </a:solidFill>
                <a:latin typeface="Calibri"/>
                <a:cs typeface="Calibri"/>
              </a:rPr>
              <a:t> </a:t>
            </a:r>
            <a:r>
              <a:rPr sz="2000" spc="-21">
                <a:solidFill>
                  <a:srgbClr val="FFFFFF"/>
                </a:solidFill>
                <a:latin typeface="Calibri"/>
                <a:cs typeface="Calibri"/>
              </a:rPr>
              <a:t>to</a:t>
            </a:r>
            <a:r>
              <a:rPr sz="2000" spc="25">
                <a:solidFill>
                  <a:srgbClr val="FFFFFF"/>
                </a:solidFill>
                <a:latin typeface="Calibri"/>
                <a:cs typeface="Calibri"/>
              </a:rPr>
              <a:t> </a:t>
            </a:r>
            <a:r>
              <a:rPr sz="2000">
                <a:solidFill>
                  <a:srgbClr val="FFFFFF"/>
                </a:solidFill>
                <a:latin typeface="Calibri"/>
                <a:cs typeface="Calibri"/>
              </a:rPr>
              <a:t>using</a:t>
            </a:r>
            <a:r>
              <a:rPr sz="2000" spc="31">
                <a:solidFill>
                  <a:srgbClr val="FFFFFF"/>
                </a:solidFill>
                <a:latin typeface="Calibri"/>
                <a:cs typeface="Calibri"/>
              </a:rPr>
              <a:t> </a:t>
            </a:r>
            <a:r>
              <a:rPr sz="2000" spc="-14">
                <a:solidFill>
                  <a:srgbClr val="FFFFFF"/>
                </a:solidFill>
                <a:latin typeface="Calibri"/>
                <a:cs typeface="Calibri"/>
              </a:rPr>
              <a:t>Bigo</a:t>
            </a:r>
            <a:r>
              <a:rPr sz="2000" spc="43">
                <a:solidFill>
                  <a:srgbClr val="FFFFFF"/>
                </a:solidFill>
                <a:latin typeface="Calibri"/>
                <a:cs typeface="Calibri"/>
              </a:rPr>
              <a:t> </a:t>
            </a:r>
            <a:r>
              <a:rPr sz="2000" spc="-14">
                <a:solidFill>
                  <a:srgbClr val="FFFFFF"/>
                </a:solidFill>
                <a:latin typeface="Calibri"/>
                <a:cs typeface="Calibri"/>
              </a:rPr>
              <a:t>Live</a:t>
            </a:r>
            <a:r>
              <a:rPr sz="2000" spc="28">
                <a:solidFill>
                  <a:srgbClr val="FFFFFF"/>
                </a:solidFill>
                <a:latin typeface="Calibri"/>
                <a:cs typeface="Calibri"/>
              </a:rPr>
              <a:t> </a:t>
            </a:r>
            <a:r>
              <a:rPr sz="2000">
                <a:solidFill>
                  <a:srgbClr val="FFFFFF"/>
                </a:solidFill>
                <a:latin typeface="Calibri"/>
                <a:cs typeface="Calibri"/>
              </a:rPr>
              <a:t>is</a:t>
            </a:r>
            <a:r>
              <a:rPr sz="2000" spc="10">
                <a:solidFill>
                  <a:srgbClr val="FFFFFF"/>
                </a:solidFill>
                <a:latin typeface="Calibri"/>
                <a:cs typeface="Calibri"/>
              </a:rPr>
              <a:t> </a:t>
            </a:r>
            <a:r>
              <a:rPr sz="2000">
                <a:solidFill>
                  <a:srgbClr val="FFFFFF"/>
                </a:solidFill>
                <a:latin typeface="Calibri"/>
                <a:cs typeface="Calibri"/>
              </a:rPr>
              <a:t>the</a:t>
            </a:r>
          </a:p>
          <a:p>
            <a:pPr marL="0" marR="0">
              <a:lnSpc>
                <a:spcPts val="2161"/>
              </a:lnSpc>
              <a:spcBef>
                <a:spcPts val="0"/>
              </a:spcBef>
              <a:spcAft>
                <a:spcPts val="0"/>
              </a:spcAft>
            </a:pPr>
            <a:r>
              <a:rPr sz="2000">
                <a:solidFill>
                  <a:srgbClr val="FFFFFF"/>
                </a:solidFill>
                <a:latin typeface="Calibri"/>
                <a:cs typeface="Calibri"/>
              </a:rPr>
              <a:t>lack</a:t>
            </a:r>
            <a:r>
              <a:rPr sz="2000" spc="30">
                <a:solidFill>
                  <a:srgbClr val="FFFFFF"/>
                </a:solidFill>
                <a:latin typeface="Calibri"/>
                <a:cs typeface="Calibri"/>
              </a:rPr>
              <a:t> </a:t>
            </a:r>
            <a:r>
              <a:rPr sz="2000">
                <a:solidFill>
                  <a:srgbClr val="FFFFFF"/>
                </a:solidFill>
                <a:latin typeface="Calibri"/>
                <a:cs typeface="Calibri"/>
              </a:rPr>
              <a:t>of</a:t>
            </a:r>
            <a:r>
              <a:rPr sz="2000" spc="-11">
                <a:solidFill>
                  <a:srgbClr val="FFFFFF"/>
                </a:solidFill>
                <a:latin typeface="Calibri"/>
                <a:cs typeface="Calibri"/>
              </a:rPr>
              <a:t> </a:t>
            </a:r>
            <a:r>
              <a:rPr sz="2000" spc="-25">
                <a:solidFill>
                  <a:srgbClr val="FFFFFF"/>
                </a:solidFill>
                <a:latin typeface="Calibri"/>
                <a:cs typeface="Calibri"/>
              </a:rPr>
              <a:t>privacy.</a:t>
            </a:r>
            <a:r>
              <a:rPr sz="2000" spc="25">
                <a:solidFill>
                  <a:srgbClr val="FFFFFF"/>
                </a:solidFill>
                <a:latin typeface="Calibri"/>
                <a:cs typeface="Calibri"/>
              </a:rPr>
              <a:t> </a:t>
            </a:r>
            <a:r>
              <a:rPr sz="2000">
                <a:solidFill>
                  <a:srgbClr val="FFFFFF"/>
                </a:solidFill>
                <a:latin typeface="Calibri"/>
                <a:cs typeface="Calibri"/>
              </a:rPr>
              <a:t>The</a:t>
            </a:r>
            <a:r>
              <a:rPr sz="2000" spc="20">
                <a:solidFill>
                  <a:srgbClr val="FFFFFF"/>
                </a:solidFill>
                <a:latin typeface="Calibri"/>
                <a:cs typeface="Calibri"/>
              </a:rPr>
              <a:t> </a:t>
            </a:r>
            <a:r>
              <a:rPr sz="2000" spc="-11">
                <a:solidFill>
                  <a:srgbClr val="FFFFFF"/>
                </a:solidFill>
                <a:latin typeface="Calibri"/>
                <a:cs typeface="Calibri"/>
              </a:rPr>
              <a:t>platform</a:t>
            </a:r>
            <a:r>
              <a:rPr sz="2000" spc="49">
                <a:solidFill>
                  <a:srgbClr val="FFFFFF"/>
                </a:solidFill>
                <a:latin typeface="Calibri"/>
                <a:cs typeface="Calibri"/>
              </a:rPr>
              <a:t> </a:t>
            </a:r>
            <a:r>
              <a:rPr sz="2000" spc="-10">
                <a:solidFill>
                  <a:srgbClr val="FFFFFF"/>
                </a:solidFill>
                <a:latin typeface="Calibri"/>
                <a:cs typeface="Calibri"/>
              </a:rPr>
              <a:t>requires</a:t>
            </a:r>
            <a:r>
              <a:rPr sz="2000" spc="23">
                <a:solidFill>
                  <a:srgbClr val="FFFFFF"/>
                </a:solidFill>
                <a:latin typeface="Calibri"/>
                <a:cs typeface="Calibri"/>
              </a:rPr>
              <a:t> </a:t>
            </a:r>
            <a:r>
              <a:rPr sz="2000" spc="-11">
                <a:solidFill>
                  <a:srgbClr val="FFFFFF"/>
                </a:solidFill>
                <a:latin typeface="Calibri"/>
                <a:cs typeface="Calibri"/>
              </a:rPr>
              <a:t>users</a:t>
            </a:r>
          </a:p>
          <a:p>
            <a:pPr marL="0" marR="0">
              <a:lnSpc>
                <a:spcPts val="2160"/>
              </a:lnSpc>
              <a:spcBef>
                <a:spcPts val="0"/>
              </a:spcBef>
              <a:spcAft>
                <a:spcPts val="0"/>
              </a:spcAft>
            </a:pPr>
            <a:r>
              <a:rPr sz="2000" spc="-21">
                <a:solidFill>
                  <a:srgbClr val="FFFFFF"/>
                </a:solidFill>
                <a:latin typeface="Calibri"/>
                <a:cs typeface="Calibri"/>
              </a:rPr>
              <a:t>to</a:t>
            </a:r>
            <a:r>
              <a:rPr sz="2000" spc="25">
                <a:solidFill>
                  <a:srgbClr val="FFFFFF"/>
                </a:solidFill>
                <a:latin typeface="Calibri"/>
                <a:cs typeface="Calibri"/>
              </a:rPr>
              <a:t> </a:t>
            </a:r>
            <a:r>
              <a:rPr sz="2000">
                <a:solidFill>
                  <a:srgbClr val="FFFFFF"/>
                </a:solidFill>
                <a:latin typeface="Calibri"/>
                <a:cs typeface="Calibri"/>
              </a:rPr>
              <a:t>share</a:t>
            </a:r>
            <a:r>
              <a:rPr sz="2000" spc="23">
                <a:solidFill>
                  <a:srgbClr val="FFFFFF"/>
                </a:solidFill>
                <a:latin typeface="Calibri"/>
                <a:cs typeface="Calibri"/>
              </a:rPr>
              <a:t> </a:t>
            </a:r>
            <a:r>
              <a:rPr sz="2000">
                <a:solidFill>
                  <a:srgbClr val="FFFFFF"/>
                </a:solidFill>
                <a:latin typeface="Calibri"/>
                <a:cs typeface="Calibri"/>
              </a:rPr>
              <a:t>their</a:t>
            </a:r>
            <a:r>
              <a:rPr sz="2000" spc="23">
                <a:solidFill>
                  <a:srgbClr val="FFFFFF"/>
                </a:solidFill>
                <a:latin typeface="Calibri"/>
                <a:cs typeface="Calibri"/>
              </a:rPr>
              <a:t> </a:t>
            </a:r>
            <a:r>
              <a:rPr sz="2000">
                <a:solidFill>
                  <a:srgbClr val="FFFFFF"/>
                </a:solidFill>
                <a:latin typeface="Calibri"/>
                <a:cs typeface="Calibri"/>
              </a:rPr>
              <a:t>location,</a:t>
            </a:r>
            <a:r>
              <a:rPr sz="2000" spc="12">
                <a:solidFill>
                  <a:srgbClr val="FFFFFF"/>
                </a:solidFill>
                <a:latin typeface="Calibri"/>
                <a:cs typeface="Calibri"/>
              </a:rPr>
              <a:t> </a:t>
            </a:r>
            <a:r>
              <a:rPr sz="2000">
                <a:solidFill>
                  <a:srgbClr val="FFFFFF"/>
                </a:solidFill>
                <a:latin typeface="Calibri"/>
                <a:cs typeface="Calibri"/>
              </a:rPr>
              <a:t>which</a:t>
            </a:r>
            <a:r>
              <a:rPr sz="2000" spc="34">
                <a:solidFill>
                  <a:srgbClr val="FFFFFF"/>
                </a:solidFill>
                <a:latin typeface="Calibri"/>
                <a:cs typeface="Calibri"/>
              </a:rPr>
              <a:t> </a:t>
            </a:r>
            <a:r>
              <a:rPr sz="2000" spc="-15">
                <a:solidFill>
                  <a:srgbClr val="FFFFFF"/>
                </a:solidFill>
                <a:latin typeface="Calibri"/>
                <a:cs typeface="Calibri"/>
              </a:rPr>
              <a:t>can</a:t>
            </a:r>
            <a:r>
              <a:rPr sz="2000" spc="23">
                <a:solidFill>
                  <a:srgbClr val="FFFFFF"/>
                </a:solidFill>
                <a:latin typeface="Calibri"/>
                <a:cs typeface="Calibri"/>
              </a:rPr>
              <a:t> </a:t>
            </a:r>
            <a:r>
              <a:rPr sz="2000">
                <a:solidFill>
                  <a:srgbClr val="FFFFFF"/>
                </a:solidFill>
                <a:latin typeface="Calibri"/>
                <a:cs typeface="Calibri"/>
              </a:rPr>
              <a:t>be</a:t>
            </a:r>
            <a:r>
              <a:rPr sz="2000" spc="-21">
                <a:solidFill>
                  <a:srgbClr val="FFFFFF"/>
                </a:solidFill>
                <a:latin typeface="Calibri"/>
                <a:cs typeface="Calibri"/>
              </a:rPr>
              <a:t> </a:t>
            </a:r>
            <a:r>
              <a:rPr sz="2000">
                <a:solidFill>
                  <a:srgbClr val="FFFFFF"/>
                </a:solidFill>
                <a:latin typeface="Calibri"/>
                <a:cs typeface="Calibri"/>
              </a:rPr>
              <a:t>a</a:t>
            </a:r>
          </a:p>
          <a:p>
            <a:pPr marL="0" marR="0">
              <a:lnSpc>
                <a:spcPts val="2163"/>
              </a:lnSpc>
              <a:spcBef>
                <a:spcPts val="0"/>
              </a:spcBef>
              <a:spcAft>
                <a:spcPts val="0"/>
              </a:spcAft>
            </a:pPr>
            <a:r>
              <a:rPr sz="2000">
                <a:solidFill>
                  <a:srgbClr val="FFFFFF"/>
                </a:solidFill>
                <a:latin typeface="Calibri"/>
                <a:cs typeface="Calibri"/>
              </a:rPr>
              <a:t>security</a:t>
            </a:r>
            <a:r>
              <a:rPr sz="2000" spc="37">
                <a:solidFill>
                  <a:srgbClr val="FFFFFF"/>
                </a:solidFill>
                <a:latin typeface="Calibri"/>
                <a:cs typeface="Calibri"/>
              </a:rPr>
              <a:t> </a:t>
            </a:r>
            <a:r>
              <a:rPr sz="2000">
                <a:solidFill>
                  <a:srgbClr val="FFFFFF"/>
                </a:solidFill>
                <a:latin typeface="Calibri"/>
                <a:cs typeface="Calibri"/>
              </a:rPr>
              <a:t>risk</a:t>
            </a:r>
            <a:r>
              <a:rPr sz="2000" spc="34">
                <a:solidFill>
                  <a:srgbClr val="FFFFFF"/>
                </a:solidFill>
                <a:latin typeface="Calibri"/>
                <a:cs typeface="Calibri"/>
              </a:rPr>
              <a:t> </a:t>
            </a:r>
            <a:r>
              <a:rPr sz="2000" spc="-30">
                <a:solidFill>
                  <a:srgbClr val="FFFFFF"/>
                </a:solidFill>
                <a:latin typeface="Calibri"/>
                <a:cs typeface="Calibri"/>
              </a:rPr>
              <a:t>for</a:t>
            </a:r>
            <a:r>
              <a:rPr sz="2000" spc="54">
                <a:solidFill>
                  <a:srgbClr val="FFFFFF"/>
                </a:solidFill>
                <a:latin typeface="Calibri"/>
                <a:cs typeface="Calibri"/>
              </a:rPr>
              <a:t> </a:t>
            </a:r>
            <a:r>
              <a:rPr sz="2000">
                <a:solidFill>
                  <a:srgbClr val="FFFFFF"/>
                </a:solidFill>
                <a:latin typeface="Calibri"/>
                <a:cs typeface="Calibri"/>
              </a:rPr>
              <a:t>some</a:t>
            </a:r>
            <a:r>
              <a:rPr sz="2000" spc="47">
                <a:solidFill>
                  <a:srgbClr val="FFFFFF"/>
                </a:solidFill>
                <a:latin typeface="Calibri"/>
                <a:cs typeface="Calibri"/>
              </a:rPr>
              <a:t> </a:t>
            </a:r>
            <a:r>
              <a:rPr sz="2000">
                <a:solidFill>
                  <a:srgbClr val="FFFFFF"/>
                </a:solidFill>
                <a:latin typeface="Calibri"/>
                <a:cs typeface="Calibri"/>
              </a:rPr>
              <a:t>individuals.</a:t>
            </a:r>
          </a:p>
          <a:p>
            <a:pPr marL="0" marR="0">
              <a:lnSpc>
                <a:spcPts val="2160"/>
              </a:lnSpc>
              <a:spcBef>
                <a:spcPts val="0"/>
              </a:spcBef>
              <a:spcAft>
                <a:spcPts val="0"/>
              </a:spcAft>
            </a:pPr>
            <a:r>
              <a:rPr sz="2000" spc="-11">
                <a:solidFill>
                  <a:srgbClr val="FFFFFF"/>
                </a:solidFill>
                <a:latin typeface="Calibri"/>
                <a:cs typeface="Calibri"/>
              </a:rPr>
              <a:t>Additionally,</a:t>
            </a:r>
            <a:r>
              <a:rPr sz="2000" spc="12">
                <a:solidFill>
                  <a:srgbClr val="FFFFFF"/>
                </a:solidFill>
                <a:latin typeface="Calibri"/>
                <a:cs typeface="Calibri"/>
              </a:rPr>
              <a:t> </a:t>
            </a:r>
            <a:r>
              <a:rPr sz="2000" spc="-10">
                <a:solidFill>
                  <a:srgbClr val="FFFFFF"/>
                </a:solidFill>
                <a:latin typeface="Calibri"/>
                <a:cs typeface="Calibri"/>
              </a:rPr>
              <a:t>users</a:t>
            </a:r>
            <a:r>
              <a:rPr sz="2000" spc="23">
                <a:solidFill>
                  <a:srgbClr val="FFFFFF"/>
                </a:solidFill>
                <a:latin typeface="Calibri"/>
                <a:cs typeface="Calibri"/>
              </a:rPr>
              <a:t> </a:t>
            </a:r>
            <a:r>
              <a:rPr sz="2000" spc="-30">
                <a:solidFill>
                  <a:srgbClr val="FFFFFF"/>
                </a:solidFill>
                <a:latin typeface="Calibri"/>
                <a:cs typeface="Calibri"/>
              </a:rPr>
              <a:t>may</a:t>
            </a:r>
            <a:r>
              <a:rPr sz="2000" spc="61">
                <a:solidFill>
                  <a:srgbClr val="FFFFFF"/>
                </a:solidFill>
                <a:latin typeface="Calibri"/>
                <a:cs typeface="Calibri"/>
              </a:rPr>
              <a:t> </a:t>
            </a:r>
            <a:r>
              <a:rPr sz="2000">
                <a:solidFill>
                  <a:srgbClr val="FFFFFF"/>
                </a:solidFill>
                <a:latin typeface="Calibri"/>
                <a:cs typeface="Calibri"/>
              </a:rPr>
              <a:t>not</a:t>
            </a:r>
            <a:r>
              <a:rPr sz="2000" spc="-20">
                <a:solidFill>
                  <a:srgbClr val="FFFFFF"/>
                </a:solidFill>
                <a:latin typeface="Calibri"/>
                <a:cs typeface="Calibri"/>
              </a:rPr>
              <a:t> </a:t>
            </a:r>
            <a:r>
              <a:rPr sz="2000">
                <a:solidFill>
                  <a:srgbClr val="FFFFFF"/>
                </a:solidFill>
                <a:latin typeface="Calibri"/>
                <a:cs typeface="Calibri"/>
              </a:rPr>
              <a:t>be</a:t>
            </a:r>
            <a:r>
              <a:rPr sz="2000" spc="-15">
                <a:solidFill>
                  <a:srgbClr val="FFFFFF"/>
                </a:solidFill>
                <a:latin typeface="Calibri"/>
                <a:cs typeface="Calibri"/>
              </a:rPr>
              <a:t> </a:t>
            </a:r>
            <a:r>
              <a:rPr sz="2000" spc="-18">
                <a:solidFill>
                  <a:srgbClr val="FFFFFF"/>
                </a:solidFill>
                <a:latin typeface="Calibri"/>
                <a:cs typeface="Calibri"/>
              </a:rPr>
              <a:t>aware</a:t>
            </a:r>
            <a:r>
              <a:rPr sz="2000" spc="57">
                <a:solidFill>
                  <a:srgbClr val="FFFFFF"/>
                </a:solidFill>
                <a:latin typeface="Calibri"/>
                <a:cs typeface="Calibri"/>
              </a:rPr>
              <a:t> </a:t>
            </a:r>
            <a:r>
              <a:rPr sz="2000">
                <a:solidFill>
                  <a:srgbClr val="FFFFFF"/>
                </a:solidFill>
                <a:latin typeface="Calibri"/>
                <a:cs typeface="Calibri"/>
              </a:rPr>
              <a:t>that</a:t>
            </a:r>
          </a:p>
          <a:p>
            <a:pPr marL="0" marR="0">
              <a:lnSpc>
                <a:spcPts val="2161"/>
              </a:lnSpc>
              <a:spcBef>
                <a:spcPts val="0"/>
              </a:spcBef>
              <a:spcAft>
                <a:spcPts val="0"/>
              </a:spcAft>
            </a:pPr>
            <a:r>
              <a:rPr sz="2000">
                <a:solidFill>
                  <a:srgbClr val="FFFFFF"/>
                </a:solidFill>
                <a:latin typeface="Calibri"/>
                <a:cs typeface="Calibri"/>
              </a:rPr>
              <a:t>their</a:t>
            </a:r>
            <a:r>
              <a:rPr sz="2000" spc="23">
                <a:solidFill>
                  <a:srgbClr val="FFFFFF"/>
                </a:solidFill>
                <a:latin typeface="Calibri"/>
                <a:cs typeface="Calibri"/>
              </a:rPr>
              <a:t> </a:t>
            </a:r>
            <a:r>
              <a:rPr sz="2000" spc="-14">
                <a:solidFill>
                  <a:srgbClr val="FFFFFF"/>
                </a:solidFill>
                <a:latin typeface="Calibri"/>
                <a:cs typeface="Calibri"/>
              </a:rPr>
              <a:t>streams</a:t>
            </a:r>
            <a:r>
              <a:rPr sz="2000" spc="72">
                <a:solidFill>
                  <a:srgbClr val="FFFFFF"/>
                </a:solidFill>
                <a:latin typeface="Calibri"/>
                <a:cs typeface="Calibri"/>
              </a:rPr>
              <a:t> </a:t>
            </a:r>
            <a:r>
              <a:rPr sz="2000" spc="-11">
                <a:solidFill>
                  <a:srgbClr val="FFFFFF"/>
                </a:solidFill>
                <a:latin typeface="Calibri"/>
                <a:cs typeface="Calibri"/>
              </a:rPr>
              <a:t>are</a:t>
            </a:r>
            <a:r>
              <a:rPr sz="2000">
                <a:solidFill>
                  <a:srgbClr val="FFFFFF"/>
                </a:solidFill>
                <a:latin typeface="Calibri"/>
                <a:cs typeface="Calibri"/>
              </a:rPr>
              <a:t> being</a:t>
            </a:r>
            <a:r>
              <a:rPr sz="2000" spc="20">
                <a:solidFill>
                  <a:srgbClr val="FFFFFF"/>
                </a:solidFill>
                <a:latin typeface="Calibri"/>
                <a:cs typeface="Calibri"/>
              </a:rPr>
              <a:t> </a:t>
            </a:r>
            <a:r>
              <a:rPr sz="2000" spc="-14">
                <a:solidFill>
                  <a:srgbClr val="FFFFFF"/>
                </a:solidFill>
                <a:latin typeface="Calibri"/>
                <a:cs typeface="Calibri"/>
              </a:rPr>
              <a:t>recorded</a:t>
            </a:r>
            <a:r>
              <a:rPr sz="2000" spc="43">
                <a:solidFill>
                  <a:srgbClr val="FFFFFF"/>
                </a:solidFill>
                <a:latin typeface="Calibri"/>
                <a:cs typeface="Calibri"/>
              </a:rPr>
              <a:t> </a:t>
            </a:r>
            <a:r>
              <a:rPr sz="2000">
                <a:solidFill>
                  <a:srgbClr val="FFFFFF"/>
                </a:solidFill>
                <a:latin typeface="Calibri"/>
                <a:cs typeface="Calibri"/>
              </a:rPr>
              <a:t>and</a:t>
            </a:r>
            <a:r>
              <a:rPr sz="2000" spc="-18">
                <a:solidFill>
                  <a:srgbClr val="FFFFFF"/>
                </a:solidFill>
                <a:latin typeface="Calibri"/>
                <a:cs typeface="Calibri"/>
              </a:rPr>
              <a:t> </a:t>
            </a:r>
            <a:r>
              <a:rPr sz="2000">
                <a:solidFill>
                  <a:srgbClr val="FFFFFF"/>
                </a:solidFill>
                <a:latin typeface="Calibri"/>
                <a:cs typeface="Calibri"/>
              </a:rPr>
              <a:t>shared</a:t>
            </a:r>
          </a:p>
          <a:p>
            <a:pPr marL="0" marR="0">
              <a:lnSpc>
                <a:spcPts val="2160"/>
              </a:lnSpc>
              <a:spcBef>
                <a:spcPts val="0"/>
              </a:spcBef>
              <a:spcAft>
                <a:spcPts val="0"/>
              </a:spcAft>
            </a:pPr>
            <a:r>
              <a:rPr sz="2000">
                <a:solidFill>
                  <a:srgbClr val="FFFFFF"/>
                </a:solidFill>
                <a:latin typeface="Calibri"/>
                <a:cs typeface="Calibri"/>
              </a:rPr>
              <a:t>without their</a:t>
            </a:r>
            <a:r>
              <a:rPr sz="2000" spc="23">
                <a:solidFill>
                  <a:srgbClr val="FFFFFF"/>
                </a:solidFill>
                <a:latin typeface="Calibri"/>
                <a:cs typeface="Calibri"/>
              </a:rPr>
              <a:t> </a:t>
            </a:r>
            <a:r>
              <a:rPr sz="2000">
                <a:solidFill>
                  <a:srgbClr val="FFFFFF"/>
                </a:solidFill>
                <a:latin typeface="Calibri"/>
                <a:cs typeface="Calibri"/>
              </a:rPr>
              <a:t>knowledge</a:t>
            </a:r>
            <a:r>
              <a:rPr sz="2000" spc="20">
                <a:solidFill>
                  <a:srgbClr val="FFFFFF"/>
                </a:solidFill>
                <a:latin typeface="Calibri"/>
                <a:cs typeface="Calibri"/>
              </a:rPr>
              <a:t> </a:t>
            </a:r>
            <a:r>
              <a:rPr sz="2000">
                <a:solidFill>
                  <a:srgbClr val="FFFFFF"/>
                </a:solidFill>
                <a:latin typeface="Calibri"/>
                <a:cs typeface="Calibri"/>
              </a:rPr>
              <a:t>or</a:t>
            </a:r>
            <a:r>
              <a:rPr sz="2000" spc="-20">
                <a:solidFill>
                  <a:srgbClr val="FFFFFF"/>
                </a:solidFill>
                <a:latin typeface="Calibri"/>
                <a:cs typeface="Calibri"/>
              </a:rPr>
              <a:t> </a:t>
            </a:r>
            <a:r>
              <a:rPr sz="2000" spc="-10">
                <a:solidFill>
                  <a:srgbClr val="FFFFFF"/>
                </a:solidFill>
                <a:latin typeface="Calibri"/>
                <a:cs typeface="Calibri"/>
              </a:rPr>
              <a:t>consent.</a:t>
            </a:r>
          </a:p>
        </p:txBody>
      </p:sp>
      <p:sp>
        <p:nvSpPr>
          <p:cNvPr id="5" name="object 5"/>
          <p:cNvSpPr txBox="1"/>
          <p:nvPr/>
        </p:nvSpPr>
        <p:spPr>
          <a:xfrm>
            <a:off x="6606793" y="4122587"/>
            <a:ext cx="4613503" cy="2267900"/>
          </a:xfrm>
          <a:prstGeom prst="rect">
            <a:avLst/>
          </a:prstGeom>
        </p:spPr>
        <p:txBody>
          <a:bodyPr vert="horz" wrap="square" lIns="0" tIns="0" rIns="0" bIns="0" rtlCol="0">
            <a:spAutoFit/>
          </a:bodyPr>
          <a:lstStyle/>
          <a:p>
            <a:pPr marL="0" marR="0">
              <a:lnSpc>
                <a:spcPts val="2431"/>
              </a:lnSpc>
              <a:spcBef>
                <a:spcPts val="0"/>
              </a:spcBef>
              <a:spcAft>
                <a:spcPts val="0"/>
              </a:spcAft>
            </a:pPr>
            <a:r>
              <a:rPr sz="2000">
                <a:solidFill>
                  <a:srgbClr val="FFFFFF"/>
                </a:solidFill>
                <a:latin typeface="Arial"/>
                <a:cs typeface="Arial"/>
              </a:rPr>
              <a:t>•</a:t>
            </a:r>
            <a:r>
              <a:rPr sz="2000" spc="600">
                <a:solidFill>
                  <a:srgbClr val="FFFFFF"/>
                </a:solidFill>
                <a:latin typeface="Times New Roman"/>
                <a:cs typeface="Times New Roman"/>
              </a:rPr>
              <a:t> </a:t>
            </a:r>
            <a:r>
              <a:rPr sz="2000">
                <a:solidFill>
                  <a:srgbClr val="FFFFFF"/>
                </a:solidFill>
                <a:latin typeface="Calibri"/>
                <a:cs typeface="Calibri"/>
              </a:rPr>
              <a:t>Another issue</a:t>
            </a:r>
            <a:r>
              <a:rPr sz="2000" spc="46">
                <a:solidFill>
                  <a:srgbClr val="FFFFFF"/>
                </a:solidFill>
                <a:latin typeface="Calibri"/>
                <a:cs typeface="Calibri"/>
              </a:rPr>
              <a:t> </a:t>
            </a:r>
            <a:r>
              <a:rPr sz="2000">
                <a:solidFill>
                  <a:srgbClr val="FFFFFF"/>
                </a:solidFill>
                <a:latin typeface="Calibri"/>
                <a:cs typeface="Calibri"/>
              </a:rPr>
              <a:t>with</a:t>
            </a:r>
            <a:r>
              <a:rPr sz="2000" spc="61">
                <a:solidFill>
                  <a:srgbClr val="FFFFFF"/>
                </a:solidFill>
                <a:latin typeface="Calibri"/>
                <a:cs typeface="Calibri"/>
              </a:rPr>
              <a:t> </a:t>
            </a:r>
            <a:r>
              <a:rPr sz="2000" spc="-12">
                <a:solidFill>
                  <a:srgbClr val="FFFFFF"/>
                </a:solidFill>
                <a:latin typeface="Calibri"/>
                <a:cs typeface="Calibri"/>
              </a:rPr>
              <a:t>Bigo</a:t>
            </a:r>
            <a:r>
              <a:rPr sz="2000" spc="18">
                <a:solidFill>
                  <a:srgbClr val="FFFFFF"/>
                </a:solidFill>
                <a:latin typeface="Calibri"/>
                <a:cs typeface="Calibri"/>
              </a:rPr>
              <a:t> </a:t>
            </a:r>
            <a:r>
              <a:rPr sz="2000" spc="-15">
                <a:solidFill>
                  <a:srgbClr val="FFFFFF"/>
                </a:solidFill>
                <a:latin typeface="Calibri"/>
                <a:cs typeface="Calibri"/>
              </a:rPr>
              <a:t>Live</a:t>
            </a:r>
            <a:r>
              <a:rPr sz="2000" spc="52">
                <a:solidFill>
                  <a:srgbClr val="FFFFFF"/>
                </a:solidFill>
                <a:latin typeface="Calibri"/>
                <a:cs typeface="Calibri"/>
              </a:rPr>
              <a:t> </a:t>
            </a:r>
            <a:r>
              <a:rPr sz="2000">
                <a:solidFill>
                  <a:srgbClr val="FFFFFF"/>
                </a:solidFill>
                <a:latin typeface="Calibri"/>
                <a:cs typeface="Calibri"/>
              </a:rPr>
              <a:t>is</a:t>
            </a:r>
            <a:r>
              <a:rPr sz="2000" spc="-18">
                <a:solidFill>
                  <a:srgbClr val="FFFFFF"/>
                </a:solidFill>
                <a:latin typeface="Calibri"/>
                <a:cs typeface="Calibri"/>
              </a:rPr>
              <a:t> </a:t>
            </a:r>
            <a:r>
              <a:rPr sz="2000">
                <a:solidFill>
                  <a:srgbClr val="FFFFFF"/>
                </a:solidFill>
                <a:latin typeface="Calibri"/>
                <a:cs typeface="Calibri"/>
              </a:rPr>
              <a:t>the</a:t>
            </a:r>
          </a:p>
          <a:p>
            <a:pPr marL="0" marR="0">
              <a:lnSpc>
                <a:spcPts val="2159"/>
              </a:lnSpc>
              <a:spcBef>
                <a:spcPts val="0"/>
              </a:spcBef>
              <a:spcAft>
                <a:spcPts val="0"/>
              </a:spcAft>
            </a:pPr>
            <a:r>
              <a:rPr sz="2000">
                <a:solidFill>
                  <a:srgbClr val="FFFFFF"/>
                </a:solidFill>
                <a:latin typeface="Calibri"/>
                <a:cs typeface="Calibri"/>
              </a:rPr>
              <a:t>potential</a:t>
            </a:r>
            <a:r>
              <a:rPr sz="2000" spc="30">
                <a:solidFill>
                  <a:srgbClr val="FFFFFF"/>
                </a:solidFill>
                <a:latin typeface="Calibri"/>
                <a:cs typeface="Calibri"/>
              </a:rPr>
              <a:t> </a:t>
            </a:r>
            <a:r>
              <a:rPr sz="2000" spc="-30">
                <a:solidFill>
                  <a:srgbClr val="FFFFFF"/>
                </a:solidFill>
                <a:latin typeface="Calibri"/>
                <a:cs typeface="Calibri"/>
              </a:rPr>
              <a:t>for</a:t>
            </a:r>
            <a:r>
              <a:rPr sz="2000" spc="30">
                <a:solidFill>
                  <a:srgbClr val="FFFFFF"/>
                </a:solidFill>
                <a:latin typeface="Calibri"/>
                <a:cs typeface="Calibri"/>
              </a:rPr>
              <a:t> </a:t>
            </a:r>
            <a:r>
              <a:rPr sz="2000">
                <a:solidFill>
                  <a:srgbClr val="FFFFFF"/>
                </a:solidFill>
                <a:latin typeface="Calibri"/>
                <a:cs typeface="Calibri"/>
              </a:rPr>
              <a:t>addiction. The</a:t>
            </a:r>
            <a:r>
              <a:rPr sz="2000" spc="20">
                <a:solidFill>
                  <a:srgbClr val="FFFFFF"/>
                </a:solidFill>
                <a:latin typeface="Calibri"/>
                <a:cs typeface="Calibri"/>
              </a:rPr>
              <a:t> </a:t>
            </a:r>
            <a:r>
              <a:rPr sz="2000" spc="-10">
                <a:solidFill>
                  <a:srgbClr val="FFFFFF"/>
                </a:solidFill>
                <a:latin typeface="Calibri"/>
                <a:cs typeface="Calibri"/>
              </a:rPr>
              <a:t>platform's</a:t>
            </a:r>
          </a:p>
          <a:p>
            <a:pPr marL="0" marR="0">
              <a:lnSpc>
                <a:spcPts val="2160"/>
              </a:lnSpc>
              <a:spcBef>
                <a:spcPts val="0"/>
              </a:spcBef>
              <a:spcAft>
                <a:spcPts val="0"/>
              </a:spcAft>
            </a:pPr>
            <a:r>
              <a:rPr sz="2000">
                <a:solidFill>
                  <a:srgbClr val="FFFFFF"/>
                </a:solidFill>
                <a:latin typeface="Calibri"/>
                <a:cs typeface="Calibri"/>
              </a:rPr>
              <a:t>addictive</a:t>
            </a:r>
            <a:r>
              <a:rPr sz="2000" spc="43">
                <a:solidFill>
                  <a:srgbClr val="FFFFFF"/>
                </a:solidFill>
                <a:latin typeface="Calibri"/>
                <a:cs typeface="Calibri"/>
              </a:rPr>
              <a:t> </a:t>
            </a:r>
            <a:r>
              <a:rPr sz="2000">
                <a:solidFill>
                  <a:srgbClr val="FFFFFF"/>
                </a:solidFill>
                <a:latin typeface="Calibri"/>
                <a:cs typeface="Calibri"/>
              </a:rPr>
              <a:t>nature </a:t>
            </a:r>
            <a:r>
              <a:rPr sz="2000" spc="-12">
                <a:solidFill>
                  <a:srgbClr val="FFFFFF"/>
                </a:solidFill>
                <a:latin typeface="Calibri"/>
                <a:cs typeface="Calibri"/>
              </a:rPr>
              <a:t>can</a:t>
            </a:r>
            <a:r>
              <a:rPr sz="2000" spc="47">
                <a:solidFill>
                  <a:srgbClr val="FFFFFF"/>
                </a:solidFill>
                <a:latin typeface="Calibri"/>
                <a:cs typeface="Calibri"/>
              </a:rPr>
              <a:t> </a:t>
            </a:r>
            <a:r>
              <a:rPr sz="2000">
                <a:solidFill>
                  <a:srgbClr val="FFFFFF"/>
                </a:solidFill>
                <a:latin typeface="Calibri"/>
                <a:cs typeface="Calibri"/>
              </a:rPr>
              <a:t>lead</a:t>
            </a:r>
            <a:r>
              <a:rPr sz="2000" spc="11">
                <a:solidFill>
                  <a:srgbClr val="FFFFFF"/>
                </a:solidFill>
                <a:latin typeface="Calibri"/>
                <a:cs typeface="Calibri"/>
              </a:rPr>
              <a:t> </a:t>
            </a:r>
            <a:r>
              <a:rPr sz="2000" spc="-15">
                <a:solidFill>
                  <a:srgbClr val="FFFFFF"/>
                </a:solidFill>
                <a:latin typeface="Calibri"/>
                <a:cs typeface="Calibri"/>
              </a:rPr>
              <a:t>to</a:t>
            </a:r>
            <a:r>
              <a:rPr sz="2000" spc="18">
                <a:solidFill>
                  <a:srgbClr val="FFFFFF"/>
                </a:solidFill>
                <a:latin typeface="Calibri"/>
                <a:cs typeface="Calibri"/>
              </a:rPr>
              <a:t> </a:t>
            </a:r>
            <a:r>
              <a:rPr sz="2000" spc="-11">
                <a:solidFill>
                  <a:srgbClr val="FFFFFF"/>
                </a:solidFill>
                <a:latin typeface="Calibri"/>
                <a:cs typeface="Calibri"/>
              </a:rPr>
              <a:t>users</a:t>
            </a:r>
            <a:r>
              <a:rPr sz="2000" spc="23">
                <a:solidFill>
                  <a:srgbClr val="FFFFFF"/>
                </a:solidFill>
                <a:latin typeface="Calibri"/>
                <a:cs typeface="Calibri"/>
              </a:rPr>
              <a:t> </a:t>
            </a:r>
            <a:r>
              <a:rPr sz="2000">
                <a:solidFill>
                  <a:srgbClr val="FFFFFF"/>
                </a:solidFill>
                <a:latin typeface="Calibri"/>
                <a:cs typeface="Calibri"/>
              </a:rPr>
              <a:t>spending</a:t>
            </a:r>
          </a:p>
          <a:p>
            <a:pPr marL="0" marR="0">
              <a:lnSpc>
                <a:spcPts val="2163"/>
              </a:lnSpc>
              <a:spcBef>
                <a:spcPts val="0"/>
              </a:spcBef>
              <a:spcAft>
                <a:spcPts val="0"/>
              </a:spcAft>
            </a:pPr>
            <a:r>
              <a:rPr sz="2000" spc="-20">
                <a:solidFill>
                  <a:srgbClr val="FFFFFF"/>
                </a:solidFill>
                <a:latin typeface="Calibri"/>
                <a:cs typeface="Calibri"/>
              </a:rPr>
              <a:t>excessive</a:t>
            </a:r>
            <a:r>
              <a:rPr sz="2000" spc="132">
                <a:solidFill>
                  <a:srgbClr val="FFFFFF"/>
                </a:solidFill>
                <a:latin typeface="Calibri"/>
                <a:cs typeface="Calibri"/>
              </a:rPr>
              <a:t> </a:t>
            </a:r>
            <a:r>
              <a:rPr sz="2000">
                <a:solidFill>
                  <a:srgbClr val="FFFFFF"/>
                </a:solidFill>
                <a:latin typeface="Calibri"/>
                <a:cs typeface="Calibri"/>
              </a:rPr>
              <a:t>amounts of</a:t>
            </a:r>
            <a:r>
              <a:rPr sz="2000" spc="10">
                <a:solidFill>
                  <a:srgbClr val="FFFFFF"/>
                </a:solidFill>
                <a:latin typeface="Calibri"/>
                <a:cs typeface="Calibri"/>
              </a:rPr>
              <a:t> </a:t>
            </a:r>
            <a:r>
              <a:rPr sz="2000">
                <a:solidFill>
                  <a:srgbClr val="FFFFFF"/>
                </a:solidFill>
                <a:latin typeface="Calibri"/>
                <a:cs typeface="Calibri"/>
              </a:rPr>
              <a:t>time</a:t>
            </a:r>
            <a:r>
              <a:rPr sz="2000" spc="11">
                <a:solidFill>
                  <a:srgbClr val="FFFFFF"/>
                </a:solidFill>
                <a:latin typeface="Calibri"/>
                <a:cs typeface="Calibri"/>
              </a:rPr>
              <a:t> </a:t>
            </a:r>
            <a:r>
              <a:rPr sz="2000">
                <a:solidFill>
                  <a:srgbClr val="FFFFFF"/>
                </a:solidFill>
                <a:latin typeface="Calibri"/>
                <a:cs typeface="Calibri"/>
              </a:rPr>
              <a:t>on</a:t>
            </a:r>
            <a:r>
              <a:rPr sz="2000" spc="-15">
                <a:solidFill>
                  <a:srgbClr val="FFFFFF"/>
                </a:solidFill>
                <a:latin typeface="Calibri"/>
                <a:cs typeface="Calibri"/>
              </a:rPr>
              <a:t> </a:t>
            </a:r>
            <a:r>
              <a:rPr sz="2000">
                <a:solidFill>
                  <a:srgbClr val="FFFFFF"/>
                </a:solidFill>
                <a:latin typeface="Calibri"/>
                <a:cs typeface="Calibri"/>
              </a:rPr>
              <a:t>the</a:t>
            </a:r>
            <a:r>
              <a:rPr sz="2000" spc="12">
                <a:solidFill>
                  <a:srgbClr val="FFFFFF"/>
                </a:solidFill>
                <a:latin typeface="Calibri"/>
                <a:cs typeface="Calibri"/>
              </a:rPr>
              <a:t> </a:t>
            </a:r>
            <a:r>
              <a:rPr sz="2000">
                <a:solidFill>
                  <a:srgbClr val="FFFFFF"/>
                </a:solidFill>
                <a:latin typeface="Calibri"/>
                <a:cs typeface="Calibri"/>
              </a:rPr>
              <a:t>app,</a:t>
            </a:r>
          </a:p>
          <a:p>
            <a:pPr marL="0" marR="0">
              <a:lnSpc>
                <a:spcPts val="2160"/>
              </a:lnSpc>
              <a:spcBef>
                <a:spcPts val="0"/>
              </a:spcBef>
              <a:spcAft>
                <a:spcPts val="0"/>
              </a:spcAft>
            </a:pPr>
            <a:r>
              <a:rPr sz="2000">
                <a:solidFill>
                  <a:srgbClr val="FFFFFF"/>
                </a:solidFill>
                <a:latin typeface="Calibri"/>
                <a:cs typeface="Calibri"/>
              </a:rPr>
              <a:t>neglecting</a:t>
            </a:r>
            <a:r>
              <a:rPr sz="2000" spc="47">
                <a:solidFill>
                  <a:srgbClr val="FFFFFF"/>
                </a:solidFill>
                <a:latin typeface="Calibri"/>
                <a:cs typeface="Calibri"/>
              </a:rPr>
              <a:t> </a:t>
            </a:r>
            <a:r>
              <a:rPr sz="2000">
                <a:solidFill>
                  <a:srgbClr val="FFFFFF"/>
                </a:solidFill>
                <a:latin typeface="Calibri"/>
                <a:cs typeface="Calibri"/>
              </a:rPr>
              <a:t>other important</a:t>
            </a:r>
            <a:r>
              <a:rPr sz="2000" spc="34">
                <a:solidFill>
                  <a:srgbClr val="FFFFFF"/>
                </a:solidFill>
                <a:latin typeface="Calibri"/>
                <a:cs typeface="Calibri"/>
              </a:rPr>
              <a:t> </a:t>
            </a:r>
            <a:r>
              <a:rPr sz="2000">
                <a:solidFill>
                  <a:srgbClr val="FFFFFF"/>
                </a:solidFill>
                <a:latin typeface="Calibri"/>
                <a:cs typeface="Calibri"/>
              </a:rPr>
              <a:t>aspects</a:t>
            </a:r>
            <a:r>
              <a:rPr sz="2000" spc="40">
                <a:solidFill>
                  <a:srgbClr val="FFFFFF"/>
                </a:solidFill>
                <a:latin typeface="Calibri"/>
                <a:cs typeface="Calibri"/>
              </a:rPr>
              <a:t> </a:t>
            </a:r>
            <a:r>
              <a:rPr sz="2000">
                <a:solidFill>
                  <a:srgbClr val="FFFFFF"/>
                </a:solidFill>
                <a:latin typeface="Calibri"/>
                <a:cs typeface="Calibri"/>
              </a:rPr>
              <a:t>of their</a:t>
            </a:r>
          </a:p>
          <a:p>
            <a:pPr marL="0" marR="0">
              <a:lnSpc>
                <a:spcPts val="2162"/>
              </a:lnSpc>
              <a:spcBef>
                <a:spcPts val="0"/>
              </a:spcBef>
              <a:spcAft>
                <a:spcPts val="0"/>
              </a:spcAft>
            </a:pPr>
            <a:r>
              <a:rPr sz="2000" spc="-14">
                <a:solidFill>
                  <a:srgbClr val="FFFFFF"/>
                </a:solidFill>
                <a:latin typeface="Calibri"/>
                <a:cs typeface="Calibri"/>
              </a:rPr>
              <a:t>lives.</a:t>
            </a:r>
            <a:r>
              <a:rPr sz="2000" spc="62">
                <a:solidFill>
                  <a:srgbClr val="FFFFFF"/>
                </a:solidFill>
                <a:latin typeface="Calibri"/>
                <a:cs typeface="Calibri"/>
              </a:rPr>
              <a:t> </a:t>
            </a:r>
            <a:r>
              <a:rPr sz="2000">
                <a:solidFill>
                  <a:srgbClr val="FFFFFF"/>
                </a:solidFill>
                <a:latin typeface="Calibri"/>
                <a:cs typeface="Calibri"/>
              </a:rPr>
              <a:t>This</a:t>
            </a:r>
            <a:r>
              <a:rPr sz="2000" spc="37">
                <a:solidFill>
                  <a:srgbClr val="FFFFFF"/>
                </a:solidFill>
                <a:latin typeface="Calibri"/>
                <a:cs typeface="Calibri"/>
              </a:rPr>
              <a:t> </a:t>
            </a:r>
            <a:r>
              <a:rPr sz="2000" spc="-15">
                <a:solidFill>
                  <a:srgbClr val="FFFFFF"/>
                </a:solidFill>
                <a:latin typeface="Calibri"/>
                <a:cs typeface="Calibri"/>
              </a:rPr>
              <a:t>can</a:t>
            </a:r>
            <a:r>
              <a:rPr sz="2000" spc="23">
                <a:solidFill>
                  <a:srgbClr val="FFFFFF"/>
                </a:solidFill>
                <a:latin typeface="Calibri"/>
                <a:cs typeface="Calibri"/>
              </a:rPr>
              <a:t> </a:t>
            </a:r>
            <a:r>
              <a:rPr sz="2000" spc="-17">
                <a:solidFill>
                  <a:srgbClr val="FFFFFF"/>
                </a:solidFill>
                <a:latin typeface="Calibri"/>
                <a:cs typeface="Calibri"/>
              </a:rPr>
              <a:t>have</a:t>
            </a:r>
            <a:r>
              <a:rPr sz="2000">
                <a:solidFill>
                  <a:srgbClr val="FFFFFF"/>
                </a:solidFill>
                <a:latin typeface="Calibri"/>
                <a:cs typeface="Calibri"/>
              </a:rPr>
              <a:t> </a:t>
            </a:r>
            <a:r>
              <a:rPr sz="2000" spc="-17">
                <a:solidFill>
                  <a:srgbClr val="FFFFFF"/>
                </a:solidFill>
                <a:latin typeface="Calibri"/>
                <a:cs typeface="Calibri"/>
              </a:rPr>
              <a:t>negative</a:t>
            </a:r>
            <a:r>
              <a:rPr sz="2000" spc="79">
                <a:solidFill>
                  <a:srgbClr val="FFFFFF"/>
                </a:solidFill>
                <a:latin typeface="Calibri"/>
                <a:cs typeface="Calibri"/>
              </a:rPr>
              <a:t> </a:t>
            </a:r>
            <a:r>
              <a:rPr sz="2000">
                <a:solidFill>
                  <a:srgbClr val="FFFFFF"/>
                </a:solidFill>
                <a:latin typeface="Calibri"/>
                <a:cs typeface="Calibri"/>
              </a:rPr>
              <a:t>consequences</a:t>
            </a:r>
          </a:p>
          <a:p>
            <a:pPr marL="0" marR="0">
              <a:lnSpc>
                <a:spcPts val="2159"/>
              </a:lnSpc>
              <a:spcBef>
                <a:spcPts val="0"/>
              </a:spcBef>
              <a:spcAft>
                <a:spcPts val="0"/>
              </a:spcAft>
            </a:pPr>
            <a:r>
              <a:rPr sz="2000">
                <a:solidFill>
                  <a:srgbClr val="FFFFFF"/>
                </a:solidFill>
                <a:latin typeface="Calibri"/>
                <a:cs typeface="Calibri"/>
              </a:rPr>
              <a:t>on</a:t>
            </a:r>
            <a:r>
              <a:rPr sz="2000" spc="-15">
                <a:solidFill>
                  <a:srgbClr val="FFFFFF"/>
                </a:solidFill>
                <a:latin typeface="Calibri"/>
                <a:cs typeface="Calibri"/>
              </a:rPr>
              <a:t> </a:t>
            </a:r>
            <a:r>
              <a:rPr sz="2000" spc="-14">
                <a:solidFill>
                  <a:srgbClr val="FFFFFF"/>
                </a:solidFill>
                <a:latin typeface="Calibri"/>
                <a:cs typeface="Calibri"/>
              </a:rPr>
              <a:t>mental</a:t>
            </a:r>
            <a:r>
              <a:rPr sz="2000" spc="67">
                <a:solidFill>
                  <a:srgbClr val="FFFFFF"/>
                </a:solidFill>
                <a:latin typeface="Calibri"/>
                <a:cs typeface="Calibri"/>
              </a:rPr>
              <a:t> </a:t>
            </a:r>
            <a:r>
              <a:rPr sz="2000">
                <a:solidFill>
                  <a:srgbClr val="FFFFFF"/>
                </a:solidFill>
                <a:latin typeface="Calibri"/>
                <a:cs typeface="Calibri"/>
              </a:rPr>
              <a:t>health, relationships,</a:t>
            </a:r>
            <a:r>
              <a:rPr sz="2000" spc="58">
                <a:solidFill>
                  <a:srgbClr val="FFFFFF"/>
                </a:solidFill>
                <a:latin typeface="Calibri"/>
                <a:cs typeface="Calibri"/>
              </a:rPr>
              <a:t> </a:t>
            </a:r>
            <a:r>
              <a:rPr sz="2000">
                <a:solidFill>
                  <a:srgbClr val="FFFFFF"/>
                </a:solidFill>
                <a:latin typeface="Calibri"/>
                <a:cs typeface="Calibri"/>
              </a:rPr>
              <a:t>and</a:t>
            </a:r>
          </a:p>
          <a:p>
            <a:pPr marL="0" marR="0">
              <a:lnSpc>
                <a:spcPts val="2160"/>
              </a:lnSpc>
              <a:spcBef>
                <a:spcPts val="0"/>
              </a:spcBef>
              <a:spcAft>
                <a:spcPts val="0"/>
              </a:spcAft>
            </a:pPr>
            <a:r>
              <a:rPr sz="2000" spc="-15">
                <a:solidFill>
                  <a:srgbClr val="FFFFFF"/>
                </a:solidFill>
                <a:latin typeface="Calibri"/>
                <a:cs typeface="Calibri"/>
              </a:rPr>
              <a:t>productivity.</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25655"/>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929945" y="188640"/>
            <a:ext cx="4806016" cy="1345305"/>
          </a:xfrm>
          <a:prstGeom prst="rect">
            <a:avLst/>
          </a:prstGeom>
        </p:spPr>
        <p:txBody>
          <a:bodyPr vert="horz" wrap="square" lIns="0" tIns="0" rIns="0" bIns="0" rtlCol="0">
            <a:spAutoFit/>
          </a:bodyPr>
          <a:lstStyle/>
          <a:p>
            <a:pPr marL="0" marR="0">
              <a:lnSpc>
                <a:spcPts val="5364"/>
              </a:lnSpc>
              <a:spcBef>
                <a:spcPts val="0"/>
              </a:spcBef>
              <a:spcAft>
                <a:spcPts val="0"/>
              </a:spcAft>
            </a:pPr>
            <a:r>
              <a:rPr sz="4400" b="1" spc="-60">
                <a:solidFill>
                  <a:srgbClr val="FFFFFF"/>
                </a:solidFill>
                <a:latin typeface="+mj-lt"/>
                <a:cs typeface="Calibri Light"/>
              </a:rPr>
              <a:t>Pros</a:t>
            </a:r>
            <a:r>
              <a:rPr sz="4400" b="1" spc="-52">
                <a:solidFill>
                  <a:srgbClr val="FFFFFF"/>
                </a:solidFill>
                <a:latin typeface="+mj-lt"/>
                <a:cs typeface="Calibri Light"/>
              </a:rPr>
              <a:t> </a:t>
            </a:r>
            <a:r>
              <a:rPr sz="4400" b="1">
                <a:solidFill>
                  <a:srgbClr val="FFFFFF"/>
                </a:solidFill>
                <a:latin typeface="+mj-lt"/>
                <a:cs typeface="Calibri Light"/>
              </a:rPr>
              <a:t>of</a:t>
            </a:r>
            <a:r>
              <a:rPr sz="4400" b="1" spc="-81">
                <a:solidFill>
                  <a:srgbClr val="FFFFFF"/>
                </a:solidFill>
                <a:latin typeface="+mj-lt"/>
                <a:cs typeface="Calibri Light"/>
              </a:rPr>
              <a:t> </a:t>
            </a:r>
            <a:r>
              <a:rPr sz="4400" b="1" spc="-18">
                <a:solidFill>
                  <a:srgbClr val="FFFFFF"/>
                </a:solidFill>
                <a:latin typeface="+mj-lt"/>
                <a:cs typeface="Calibri Light"/>
              </a:rPr>
              <a:t>Using</a:t>
            </a:r>
            <a:r>
              <a:rPr sz="4400" b="1" spc="-111">
                <a:solidFill>
                  <a:srgbClr val="FFFFFF"/>
                </a:solidFill>
                <a:latin typeface="+mj-lt"/>
                <a:cs typeface="Calibri Light"/>
              </a:rPr>
              <a:t> </a:t>
            </a:r>
            <a:r>
              <a:rPr sz="4400" b="1" spc="-18">
                <a:solidFill>
                  <a:srgbClr val="FFFFFF"/>
                </a:solidFill>
                <a:latin typeface="+mj-lt"/>
                <a:cs typeface="Calibri Light"/>
              </a:rPr>
              <a:t>Bigo</a:t>
            </a:r>
            <a:r>
              <a:rPr sz="4400" b="1" spc="-100">
                <a:solidFill>
                  <a:srgbClr val="FFFFFF"/>
                </a:solidFill>
                <a:latin typeface="+mj-lt"/>
                <a:cs typeface="Calibri Light"/>
              </a:rPr>
              <a:t> </a:t>
            </a:r>
            <a:r>
              <a:rPr sz="4400" b="1" spc="-23">
                <a:solidFill>
                  <a:srgbClr val="FFFFFF"/>
                </a:solidFill>
                <a:latin typeface="+mj-lt"/>
                <a:cs typeface="Calibri Light"/>
              </a:rPr>
              <a:t>Live</a:t>
            </a:r>
          </a:p>
        </p:txBody>
      </p:sp>
      <p:sp>
        <p:nvSpPr>
          <p:cNvPr id="4" name="object 4"/>
          <p:cNvSpPr txBox="1"/>
          <p:nvPr/>
        </p:nvSpPr>
        <p:spPr>
          <a:xfrm>
            <a:off x="929944" y="2350965"/>
            <a:ext cx="4556716" cy="1235293"/>
          </a:xfrm>
          <a:prstGeom prst="rect">
            <a:avLst/>
          </a:prstGeom>
        </p:spPr>
        <p:txBody>
          <a:bodyPr vert="horz" wrap="square" lIns="0" tIns="0" rIns="0" bIns="0" rtlCol="0">
            <a:spAutoFit/>
          </a:bodyPr>
          <a:lstStyle/>
          <a:p>
            <a:pPr marL="0" marR="0" algn="just">
              <a:lnSpc>
                <a:spcPts val="2080"/>
              </a:lnSpc>
              <a:spcBef>
                <a:spcPts val="0"/>
              </a:spcBef>
              <a:spcAft>
                <a:spcPts val="0"/>
              </a:spcAft>
            </a:pPr>
            <a:r>
              <a:rPr sz="1700">
                <a:solidFill>
                  <a:srgbClr val="FFFFFF"/>
                </a:solidFill>
                <a:latin typeface="Arial"/>
                <a:cs typeface="Arial"/>
              </a:rPr>
              <a:t>•</a:t>
            </a:r>
            <a:r>
              <a:rPr sz="1700" spc="780">
                <a:solidFill>
                  <a:srgbClr val="FFFFFF"/>
                </a:solidFill>
                <a:latin typeface="Times New Roman"/>
                <a:cs typeface="Times New Roman"/>
              </a:rPr>
              <a:t> </a:t>
            </a:r>
            <a:r>
              <a:rPr sz="1700">
                <a:solidFill>
                  <a:srgbClr val="FFFFFF"/>
                </a:solidFill>
                <a:latin typeface="Calibri"/>
                <a:cs typeface="Calibri"/>
              </a:rPr>
              <a:t>One major </a:t>
            </a:r>
            <a:r>
              <a:rPr sz="1700" spc="-12">
                <a:solidFill>
                  <a:srgbClr val="FFFFFF"/>
                </a:solidFill>
                <a:latin typeface="Calibri"/>
                <a:cs typeface="Calibri"/>
              </a:rPr>
              <a:t>advantage</a:t>
            </a:r>
            <a:r>
              <a:rPr sz="1700" spc="28">
                <a:solidFill>
                  <a:srgbClr val="FFFFFF"/>
                </a:solidFill>
                <a:latin typeface="Calibri"/>
                <a:cs typeface="Calibri"/>
              </a:rPr>
              <a:t> </a:t>
            </a:r>
            <a:r>
              <a:rPr sz="1700">
                <a:solidFill>
                  <a:srgbClr val="FFFFFF"/>
                </a:solidFill>
                <a:latin typeface="Calibri"/>
                <a:cs typeface="Calibri"/>
              </a:rPr>
              <a:t>of</a:t>
            </a:r>
            <a:r>
              <a:rPr sz="1700" spc="37">
                <a:solidFill>
                  <a:srgbClr val="FFFFFF"/>
                </a:solidFill>
                <a:latin typeface="Calibri"/>
                <a:cs typeface="Calibri"/>
              </a:rPr>
              <a:t> </a:t>
            </a:r>
            <a:r>
              <a:rPr sz="1700">
                <a:solidFill>
                  <a:srgbClr val="FFFFFF"/>
                </a:solidFill>
                <a:latin typeface="Calibri"/>
                <a:cs typeface="Calibri"/>
              </a:rPr>
              <a:t>using</a:t>
            </a:r>
            <a:r>
              <a:rPr sz="1700" spc="12">
                <a:solidFill>
                  <a:srgbClr val="FFFFFF"/>
                </a:solidFill>
                <a:latin typeface="Calibri"/>
                <a:cs typeface="Calibri"/>
              </a:rPr>
              <a:t> </a:t>
            </a:r>
            <a:r>
              <a:rPr sz="1700">
                <a:solidFill>
                  <a:srgbClr val="FFFFFF"/>
                </a:solidFill>
                <a:latin typeface="Calibri"/>
                <a:cs typeface="Calibri"/>
              </a:rPr>
              <a:t>Bigo Live</a:t>
            </a:r>
            <a:r>
              <a:rPr sz="1700" spc="27">
                <a:solidFill>
                  <a:srgbClr val="FFFFFF"/>
                </a:solidFill>
                <a:latin typeface="Calibri"/>
                <a:cs typeface="Calibri"/>
              </a:rPr>
              <a:t> </a:t>
            </a:r>
            <a:r>
              <a:rPr sz="1700">
                <a:solidFill>
                  <a:srgbClr val="FFFFFF"/>
                </a:solidFill>
                <a:latin typeface="Calibri"/>
                <a:cs typeface="Calibri"/>
              </a:rPr>
              <a:t>is</a:t>
            </a:r>
            <a:r>
              <a:rPr sz="1700" spc="11">
                <a:solidFill>
                  <a:srgbClr val="FFFFFF"/>
                </a:solidFill>
                <a:latin typeface="Calibri"/>
                <a:cs typeface="Calibri"/>
              </a:rPr>
              <a:t> </a:t>
            </a:r>
            <a:r>
              <a:rPr sz="1700">
                <a:solidFill>
                  <a:srgbClr val="FFFFFF"/>
                </a:solidFill>
                <a:latin typeface="Calibri"/>
                <a:cs typeface="Calibri"/>
              </a:rPr>
              <a:t>that</a:t>
            </a:r>
          </a:p>
          <a:p>
            <a:pPr marL="0" marR="0" algn="just">
              <a:lnSpc>
                <a:spcPts val="1823"/>
              </a:lnSpc>
              <a:spcBef>
                <a:spcPts val="0"/>
              </a:spcBef>
              <a:spcAft>
                <a:spcPts val="0"/>
              </a:spcAft>
            </a:pPr>
            <a:r>
              <a:rPr sz="1700">
                <a:solidFill>
                  <a:srgbClr val="FFFFFF"/>
                </a:solidFill>
                <a:latin typeface="Calibri"/>
                <a:cs typeface="Calibri"/>
              </a:rPr>
              <a:t>it</a:t>
            </a:r>
            <a:r>
              <a:rPr sz="1700" spc="10">
                <a:solidFill>
                  <a:srgbClr val="FFFFFF"/>
                </a:solidFill>
                <a:latin typeface="Calibri"/>
                <a:cs typeface="Calibri"/>
              </a:rPr>
              <a:t> </a:t>
            </a:r>
            <a:r>
              <a:rPr sz="1700">
                <a:solidFill>
                  <a:srgbClr val="FFFFFF"/>
                </a:solidFill>
                <a:latin typeface="Calibri"/>
                <a:cs typeface="Calibri"/>
              </a:rPr>
              <a:t>is </a:t>
            </a:r>
            <a:r>
              <a:rPr sz="1700" spc="-10">
                <a:solidFill>
                  <a:srgbClr val="FFFFFF"/>
                </a:solidFill>
                <a:latin typeface="Calibri"/>
                <a:cs typeface="Calibri"/>
              </a:rPr>
              <a:t>user-friendly.</a:t>
            </a:r>
            <a:r>
              <a:rPr sz="1700" spc="11">
                <a:solidFill>
                  <a:srgbClr val="FFFFFF"/>
                </a:solidFill>
                <a:latin typeface="Calibri"/>
                <a:cs typeface="Calibri"/>
              </a:rPr>
              <a:t> </a:t>
            </a:r>
            <a:r>
              <a:rPr sz="1700">
                <a:solidFill>
                  <a:srgbClr val="FFFFFF"/>
                </a:solidFill>
                <a:latin typeface="Calibri"/>
                <a:cs typeface="Calibri"/>
              </a:rPr>
              <a:t>The interface</a:t>
            </a:r>
            <a:r>
              <a:rPr sz="1700" spc="20">
                <a:solidFill>
                  <a:srgbClr val="FFFFFF"/>
                </a:solidFill>
                <a:latin typeface="Calibri"/>
                <a:cs typeface="Calibri"/>
              </a:rPr>
              <a:t> </a:t>
            </a:r>
            <a:r>
              <a:rPr sz="1700">
                <a:solidFill>
                  <a:srgbClr val="FFFFFF"/>
                </a:solidFill>
                <a:latin typeface="Calibri"/>
                <a:cs typeface="Calibri"/>
              </a:rPr>
              <a:t>is</a:t>
            </a:r>
            <a:r>
              <a:rPr sz="1700" spc="-10">
                <a:solidFill>
                  <a:srgbClr val="FFFFFF"/>
                </a:solidFill>
                <a:latin typeface="Calibri"/>
                <a:cs typeface="Calibri"/>
              </a:rPr>
              <a:t> </a:t>
            </a:r>
            <a:r>
              <a:rPr sz="1700">
                <a:solidFill>
                  <a:srgbClr val="FFFFFF"/>
                </a:solidFill>
                <a:latin typeface="Calibri"/>
                <a:cs typeface="Calibri"/>
              </a:rPr>
              <a:t>easy</a:t>
            </a:r>
            <a:r>
              <a:rPr sz="1700" spc="27">
                <a:solidFill>
                  <a:srgbClr val="FFFFFF"/>
                </a:solidFill>
                <a:latin typeface="Calibri"/>
                <a:cs typeface="Calibri"/>
              </a:rPr>
              <a:t> </a:t>
            </a:r>
            <a:r>
              <a:rPr sz="1700" spc="-18">
                <a:solidFill>
                  <a:srgbClr val="FFFFFF"/>
                </a:solidFill>
                <a:latin typeface="Calibri"/>
                <a:cs typeface="Calibri"/>
              </a:rPr>
              <a:t>to</a:t>
            </a:r>
            <a:r>
              <a:rPr sz="1700" spc="10">
                <a:solidFill>
                  <a:srgbClr val="FFFFFF"/>
                </a:solidFill>
                <a:latin typeface="Calibri"/>
                <a:cs typeface="Calibri"/>
              </a:rPr>
              <a:t> </a:t>
            </a:r>
            <a:r>
              <a:rPr sz="1700" spc="-14">
                <a:solidFill>
                  <a:srgbClr val="FFFFFF"/>
                </a:solidFill>
                <a:latin typeface="Calibri"/>
                <a:cs typeface="Calibri"/>
              </a:rPr>
              <a:t>navigate,</a:t>
            </a:r>
          </a:p>
          <a:p>
            <a:pPr marL="0" marR="0" algn="just">
              <a:lnSpc>
                <a:spcPts val="1850"/>
              </a:lnSpc>
              <a:spcBef>
                <a:spcPts val="50"/>
              </a:spcBef>
              <a:spcAft>
                <a:spcPts val="0"/>
              </a:spcAft>
            </a:pPr>
            <a:r>
              <a:rPr sz="1700">
                <a:solidFill>
                  <a:srgbClr val="FFFFFF"/>
                </a:solidFill>
                <a:latin typeface="Calibri"/>
                <a:cs typeface="Calibri"/>
              </a:rPr>
              <a:t>and users</a:t>
            </a:r>
            <a:r>
              <a:rPr sz="1700" spc="-14">
                <a:solidFill>
                  <a:srgbClr val="FFFFFF"/>
                </a:solidFill>
                <a:latin typeface="Calibri"/>
                <a:cs typeface="Calibri"/>
              </a:rPr>
              <a:t> </a:t>
            </a:r>
            <a:r>
              <a:rPr sz="1700" spc="-10">
                <a:solidFill>
                  <a:srgbClr val="FFFFFF"/>
                </a:solidFill>
                <a:latin typeface="Calibri"/>
                <a:cs typeface="Calibri"/>
              </a:rPr>
              <a:t>can</a:t>
            </a:r>
            <a:r>
              <a:rPr sz="1700" spc="27">
                <a:solidFill>
                  <a:srgbClr val="FFFFFF"/>
                </a:solidFill>
                <a:latin typeface="Calibri"/>
                <a:cs typeface="Calibri"/>
              </a:rPr>
              <a:t> </a:t>
            </a:r>
            <a:r>
              <a:rPr sz="1700">
                <a:solidFill>
                  <a:srgbClr val="FFFFFF"/>
                </a:solidFill>
                <a:latin typeface="Calibri"/>
                <a:cs typeface="Calibri"/>
              </a:rPr>
              <a:t>quickly</a:t>
            </a:r>
            <a:r>
              <a:rPr sz="1700" spc="25">
                <a:solidFill>
                  <a:srgbClr val="FFFFFF"/>
                </a:solidFill>
                <a:latin typeface="Calibri"/>
                <a:cs typeface="Calibri"/>
              </a:rPr>
              <a:t> </a:t>
            </a:r>
            <a:r>
              <a:rPr sz="1700">
                <a:solidFill>
                  <a:srgbClr val="FFFFFF"/>
                </a:solidFill>
                <a:latin typeface="Calibri"/>
                <a:cs typeface="Calibri"/>
              </a:rPr>
              <a:t>find the</a:t>
            </a:r>
            <a:r>
              <a:rPr sz="1700" spc="-10">
                <a:solidFill>
                  <a:srgbClr val="FFFFFF"/>
                </a:solidFill>
                <a:latin typeface="Calibri"/>
                <a:cs typeface="Calibri"/>
              </a:rPr>
              <a:t> </a:t>
            </a:r>
            <a:r>
              <a:rPr sz="1700" spc="-12">
                <a:solidFill>
                  <a:srgbClr val="FFFFFF"/>
                </a:solidFill>
                <a:latin typeface="Calibri"/>
                <a:cs typeface="Calibri"/>
              </a:rPr>
              <a:t>features</a:t>
            </a:r>
            <a:r>
              <a:rPr sz="1700" spc="38">
                <a:solidFill>
                  <a:srgbClr val="FFFFFF"/>
                </a:solidFill>
                <a:latin typeface="Calibri"/>
                <a:cs typeface="Calibri"/>
              </a:rPr>
              <a:t> </a:t>
            </a:r>
            <a:r>
              <a:rPr sz="1700">
                <a:solidFill>
                  <a:srgbClr val="FFFFFF"/>
                </a:solidFill>
                <a:latin typeface="Calibri"/>
                <a:cs typeface="Calibri"/>
              </a:rPr>
              <a:t>they need.</a:t>
            </a:r>
          </a:p>
          <a:p>
            <a:pPr marL="0" marR="0" algn="just">
              <a:lnSpc>
                <a:spcPts val="1824"/>
              </a:lnSpc>
              <a:spcBef>
                <a:spcPts val="0"/>
              </a:spcBef>
              <a:spcAft>
                <a:spcPts val="0"/>
              </a:spcAft>
            </a:pPr>
            <a:r>
              <a:rPr sz="1700">
                <a:solidFill>
                  <a:srgbClr val="FFFFFF"/>
                </a:solidFill>
                <a:latin typeface="Calibri"/>
                <a:cs typeface="Calibri"/>
              </a:rPr>
              <a:t>This</a:t>
            </a:r>
            <a:r>
              <a:rPr sz="1700" spc="-18">
                <a:solidFill>
                  <a:srgbClr val="FFFFFF"/>
                </a:solidFill>
                <a:latin typeface="Calibri"/>
                <a:cs typeface="Calibri"/>
              </a:rPr>
              <a:t> </a:t>
            </a:r>
            <a:r>
              <a:rPr sz="1700" spc="-11">
                <a:solidFill>
                  <a:srgbClr val="FFFFFF"/>
                </a:solidFill>
                <a:latin typeface="Calibri"/>
                <a:cs typeface="Calibri"/>
              </a:rPr>
              <a:t>makes</a:t>
            </a:r>
            <a:r>
              <a:rPr sz="1700" spc="18">
                <a:solidFill>
                  <a:srgbClr val="FFFFFF"/>
                </a:solidFill>
                <a:latin typeface="Calibri"/>
                <a:cs typeface="Calibri"/>
              </a:rPr>
              <a:t> </a:t>
            </a:r>
            <a:r>
              <a:rPr sz="1700">
                <a:solidFill>
                  <a:srgbClr val="FFFFFF"/>
                </a:solidFill>
                <a:latin typeface="Calibri"/>
                <a:cs typeface="Calibri"/>
              </a:rPr>
              <a:t>it</a:t>
            </a:r>
            <a:r>
              <a:rPr sz="1700" spc="11">
                <a:solidFill>
                  <a:srgbClr val="FFFFFF"/>
                </a:solidFill>
                <a:latin typeface="Calibri"/>
                <a:cs typeface="Calibri"/>
              </a:rPr>
              <a:t> </a:t>
            </a:r>
            <a:r>
              <a:rPr sz="1700">
                <a:solidFill>
                  <a:srgbClr val="FFFFFF"/>
                </a:solidFill>
                <a:latin typeface="Calibri"/>
                <a:cs typeface="Calibri"/>
              </a:rPr>
              <a:t>accessible</a:t>
            </a:r>
            <a:r>
              <a:rPr sz="1700" spc="17">
                <a:solidFill>
                  <a:srgbClr val="FFFFFF"/>
                </a:solidFill>
                <a:latin typeface="Calibri"/>
                <a:cs typeface="Calibri"/>
              </a:rPr>
              <a:t> </a:t>
            </a:r>
            <a:r>
              <a:rPr sz="1700" spc="-17">
                <a:solidFill>
                  <a:srgbClr val="FFFFFF"/>
                </a:solidFill>
                <a:latin typeface="Calibri"/>
                <a:cs typeface="Calibri"/>
              </a:rPr>
              <a:t>to</a:t>
            </a:r>
            <a:r>
              <a:rPr sz="1700" spc="30">
                <a:solidFill>
                  <a:srgbClr val="FFFFFF"/>
                </a:solidFill>
                <a:latin typeface="Calibri"/>
                <a:cs typeface="Calibri"/>
              </a:rPr>
              <a:t> </a:t>
            </a:r>
            <a:r>
              <a:rPr sz="1700">
                <a:solidFill>
                  <a:srgbClr val="FFFFFF"/>
                </a:solidFill>
                <a:latin typeface="Calibri"/>
                <a:cs typeface="Calibri"/>
              </a:rPr>
              <a:t>a wide </a:t>
            </a:r>
            <a:r>
              <a:rPr sz="1700" spc="-12">
                <a:solidFill>
                  <a:srgbClr val="FFFFFF"/>
                </a:solidFill>
                <a:latin typeface="Calibri"/>
                <a:cs typeface="Calibri"/>
              </a:rPr>
              <a:t>range</a:t>
            </a:r>
            <a:r>
              <a:rPr sz="1700">
                <a:solidFill>
                  <a:srgbClr val="FFFFFF"/>
                </a:solidFill>
                <a:latin typeface="Calibri"/>
                <a:cs typeface="Calibri"/>
              </a:rPr>
              <a:t> </a:t>
            </a:r>
            <a:r>
              <a:rPr sz="1700" spc="-10">
                <a:solidFill>
                  <a:srgbClr val="FFFFFF"/>
                </a:solidFill>
                <a:latin typeface="Calibri"/>
                <a:cs typeface="Calibri"/>
              </a:rPr>
              <a:t>of</a:t>
            </a:r>
            <a:r>
              <a:rPr sz="1700" spc="38">
                <a:solidFill>
                  <a:srgbClr val="FFFFFF"/>
                </a:solidFill>
                <a:latin typeface="Calibri"/>
                <a:cs typeface="Calibri"/>
              </a:rPr>
              <a:t> </a:t>
            </a:r>
            <a:r>
              <a:rPr sz="1700">
                <a:solidFill>
                  <a:srgbClr val="FFFFFF"/>
                </a:solidFill>
                <a:latin typeface="Calibri"/>
                <a:cs typeface="Calibri"/>
              </a:rPr>
              <a:t>people,</a:t>
            </a:r>
          </a:p>
          <a:p>
            <a:pPr marL="0" marR="0" algn="just">
              <a:lnSpc>
                <a:spcPts val="1847"/>
              </a:lnSpc>
              <a:spcBef>
                <a:spcPts val="0"/>
              </a:spcBef>
              <a:spcAft>
                <a:spcPts val="0"/>
              </a:spcAft>
            </a:pPr>
            <a:r>
              <a:rPr sz="1700">
                <a:solidFill>
                  <a:srgbClr val="FFFFFF"/>
                </a:solidFill>
                <a:latin typeface="Calibri"/>
                <a:cs typeface="Calibri"/>
              </a:rPr>
              <a:t>including</a:t>
            </a:r>
            <a:r>
              <a:rPr sz="1700" spc="18">
                <a:solidFill>
                  <a:srgbClr val="FFFFFF"/>
                </a:solidFill>
                <a:latin typeface="Calibri"/>
                <a:cs typeface="Calibri"/>
              </a:rPr>
              <a:t> </a:t>
            </a:r>
            <a:r>
              <a:rPr sz="1700">
                <a:solidFill>
                  <a:srgbClr val="FFFFFF"/>
                </a:solidFill>
                <a:latin typeface="Calibri"/>
                <a:cs typeface="Calibri"/>
              </a:rPr>
              <a:t>those</a:t>
            </a:r>
            <a:r>
              <a:rPr sz="1700" spc="21">
                <a:solidFill>
                  <a:srgbClr val="FFFFFF"/>
                </a:solidFill>
                <a:latin typeface="Calibri"/>
                <a:cs typeface="Calibri"/>
              </a:rPr>
              <a:t> </a:t>
            </a:r>
            <a:r>
              <a:rPr sz="1700">
                <a:solidFill>
                  <a:srgbClr val="FFFFFF"/>
                </a:solidFill>
                <a:latin typeface="Calibri"/>
                <a:cs typeface="Calibri"/>
              </a:rPr>
              <a:t>who</a:t>
            </a:r>
            <a:r>
              <a:rPr sz="1700" spc="-15">
                <a:solidFill>
                  <a:srgbClr val="FFFFFF"/>
                </a:solidFill>
                <a:latin typeface="Calibri"/>
                <a:cs typeface="Calibri"/>
              </a:rPr>
              <a:t> </a:t>
            </a:r>
            <a:r>
              <a:rPr sz="1700">
                <a:solidFill>
                  <a:srgbClr val="FFFFFF"/>
                </a:solidFill>
                <a:latin typeface="Calibri"/>
                <a:cs typeface="Calibri"/>
              </a:rPr>
              <a:t>may not</a:t>
            </a:r>
            <a:r>
              <a:rPr sz="1700" spc="10">
                <a:solidFill>
                  <a:srgbClr val="FFFFFF"/>
                </a:solidFill>
                <a:latin typeface="Calibri"/>
                <a:cs typeface="Calibri"/>
              </a:rPr>
              <a:t> </a:t>
            </a:r>
            <a:r>
              <a:rPr sz="1700">
                <a:solidFill>
                  <a:srgbClr val="FFFFFF"/>
                </a:solidFill>
                <a:latin typeface="Calibri"/>
                <a:cs typeface="Calibri"/>
              </a:rPr>
              <a:t>be</a:t>
            </a:r>
            <a:r>
              <a:rPr sz="1700" spc="18">
                <a:solidFill>
                  <a:srgbClr val="FFFFFF"/>
                </a:solidFill>
                <a:latin typeface="Calibri"/>
                <a:cs typeface="Calibri"/>
              </a:rPr>
              <a:t> </a:t>
            </a:r>
            <a:r>
              <a:rPr sz="1700" spc="-12">
                <a:solidFill>
                  <a:srgbClr val="FFFFFF"/>
                </a:solidFill>
                <a:latin typeface="Calibri"/>
                <a:cs typeface="Calibri"/>
              </a:rPr>
              <a:t>tech-savvy.</a:t>
            </a:r>
          </a:p>
        </p:txBody>
      </p:sp>
      <p:sp>
        <p:nvSpPr>
          <p:cNvPr id="5" name="object 5"/>
          <p:cNvSpPr txBox="1"/>
          <p:nvPr/>
        </p:nvSpPr>
        <p:spPr>
          <a:xfrm>
            <a:off x="929944" y="3643825"/>
            <a:ext cx="4512954" cy="2400258"/>
          </a:xfrm>
          <a:prstGeom prst="rect">
            <a:avLst/>
          </a:prstGeom>
        </p:spPr>
        <p:txBody>
          <a:bodyPr vert="horz" wrap="square" lIns="0" tIns="0" rIns="0" bIns="0" rtlCol="0">
            <a:spAutoFit/>
          </a:bodyPr>
          <a:lstStyle/>
          <a:p>
            <a:pPr marL="0" marR="0" algn="just">
              <a:lnSpc>
                <a:spcPts val="2080"/>
              </a:lnSpc>
              <a:spcBef>
                <a:spcPts val="0"/>
              </a:spcBef>
              <a:spcAft>
                <a:spcPts val="0"/>
              </a:spcAft>
            </a:pPr>
            <a:r>
              <a:rPr sz="1700">
                <a:solidFill>
                  <a:srgbClr val="FFFFFF"/>
                </a:solidFill>
                <a:latin typeface="Arial"/>
                <a:cs typeface="Arial"/>
              </a:rPr>
              <a:t>•</a:t>
            </a:r>
            <a:r>
              <a:rPr sz="1700" spc="780">
                <a:solidFill>
                  <a:srgbClr val="FFFFFF"/>
                </a:solidFill>
                <a:latin typeface="Times New Roman"/>
                <a:cs typeface="Times New Roman"/>
              </a:rPr>
              <a:t> </a:t>
            </a:r>
            <a:r>
              <a:rPr sz="1700">
                <a:solidFill>
                  <a:srgbClr val="FFFFFF"/>
                </a:solidFill>
                <a:latin typeface="Calibri"/>
                <a:cs typeface="Calibri"/>
              </a:rPr>
              <a:t>Another</a:t>
            </a:r>
            <a:r>
              <a:rPr sz="1700" spc="30">
                <a:solidFill>
                  <a:srgbClr val="FFFFFF"/>
                </a:solidFill>
                <a:latin typeface="Calibri"/>
                <a:cs typeface="Calibri"/>
              </a:rPr>
              <a:t> </a:t>
            </a:r>
            <a:r>
              <a:rPr sz="1700">
                <a:solidFill>
                  <a:srgbClr val="FFFFFF"/>
                </a:solidFill>
                <a:latin typeface="Calibri"/>
                <a:cs typeface="Calibri"/>
              </a:rPr>
              <a:t>benefit</a:t>
            </a:r>
            <a:r>
              <a:rPr sz="1700" spc="34">
                <a:solidFill>
                  <a:srgbClr val="FFFFFF"/>
                </a:solidFill>
                <a:latin typeface="Calibri"/>
                <a:cs typeface="Calibri"/>
              </a:rPr>
              <a:t> </a:t>
            </a:r>
            <a:r>
              <a:rPr sz="1700">
                <a:solidFill>
                  <a:srgbClr val="FFFFFF"/>
                </a:solidFill>
                <a:latin typeface="Calibri"/>
                <a:cs typeface="Calibri"/>
              </a:rPr>
              <a:t>of</a:t>
            </a:r>
            <a:r>
              <a:rPr sz="1700" spc="33">
                <a:solidFill>
                  <a:srgbClr val="FFFFFF"/>
                </a:solidFill>
                <a:latin typeface="Calibri"/>
                <a:cs typeface="Calibri"/>
              </a:rPr>
              <a:t> </a:t>
            </a:r>
            <a:r>
              <a:rPr sz="1700">
                <a:solidFill>
                  <a:srgbClr val="FFFFFF"/>
                </a:solidFill>
                <a:latin typeface="Calibri"/>
                <a:cs typeface="Calibri"/>
              </a:rPr>
              <a:t>Bigo</a:t>
            </a:r>
            <a:r>
              <a:rPr sz="1700" spc="20">
                <a:solidFill>
                  <a:srgbClr val="FFFFFF"/>
                </a:solidFill>
                <a:latin typeface="Calibri"/>
                <a:cs typeface="Calibri"/>
              </a:rPr>
              <a:t> </a:t>
            </a:r>
            <a:r>
              <a:rPr sz="1700">
                <a:solidFill>
                  <a:srgbClr val="FFFFFF"/>
                </a:solidFill>
                <a:latin typeface="Calibri"/>
                <a:cs typeface="Calibri"/>
              </a:rPr>
              <a:t>Live is</a:t>
            </a:r>
            <a:r>
              <a:rPr sz="1700" spc="11">
                <a:solidFill>
                  <a:srgbClr val="FFFFFF"/>
                </a:solidFill>
                <a:latin typeface="Calibri"/>
                <a:cs typeface="Calibri"/>
              </a:rPr>
              <a:t> </a:t>
            </a:r>
            <a:r>
              <a:rPr sz="1700">
                <a:solidFill>
                  <a:srgbClr val="FFFFFF"/>
                </a:solidFill>
                <a:latin typeface="Calibri"/>
                <a:cs typeface="Calibri"/>
              </a:rPr>
              <a:t>its wide </a:t>
            </a:r>
            <a:r>
              <a:rPr sz="1700" spc="-12">
                <a:solidFill>
                  <a:srgbClr val="FFFFFF"/>
                </a:solidFill>
                <a:latin typeface="Calibri"/>
                <a:cs typeface="Calibri"/>
              </a:rPr>
              <a:t>range</a:t>
            </a:r>
            <a:r>
              <a:rPr sz="1700">
                <a:solidFill>
                  <a:srgbClr val="FFFFFF"/>
                </a:solidFill>
                <a:latin typeface="Calibri"/>
                <a:cs typeface="Calibri"/>
              </a:rPr>
              <a:t> </a:t>
            </a:r>
            <a:r>
              <a:rPr sz="1700" spc="-10">
                <a:solidFill>
                  <a:srgbClr val="FFFFFF"/>
                </a:solidFill>
                <a:latin typeface="Calibri"/>
                <a:cs typeface="Calibri"/>
              </a:rPr>
              <a:t>of</a:t>
            </a:r>
          </a:p>
          <a:p>
            <a:pPr marL="0" marR="0" algn="just">
              <a:lnSpc>
                <a:spcPts val="1823"/>
              </a:lnSpc>
              <a:spcBef>
                <a:spcPts val="0"/>
              </a:spcBef>
              <a:spcAft>
                <a:spcPts val="0"/>
              </a:spcAft>
            </a:pPr>
            <a:r>
              <a:rPr sz="1700">
                <a:solidFill>
                  <a:srgbClr val="FFFFFF"/>
                </a:solidFill>
                <a:latin typeface="Calibri"/>
                <a:cs typeface="Calibri"/>
              </a:rPr>
              <a:t>virtual</a:t>
            </a:r>
            <a:r>
              <a:rPr sz="1700" spc="-33">
                <a:solidFill>
                  <a:srgbClr val="FFFFFF"/>
                </a:solidFill>
                <a:latin typeface="Calibri"/>
                <a:cs typeface="Calibri"/>
              </a:rPr>
              <a:t> </a:t>
            </a:r>
            <a:r>
              <a:rPr sz="1700">
                <a:solidFill>
                  <a:srgbClr val="FFFFFF"/>
                </a:solidFill>
                <a:latin typeface="Calibri"/>
                <a:cs typeface="Calibri"/>
              </a:rPr>
              <a:t>gifts. Users</a:t>
            </a:r>
            <a:r>
              <a:rPr sz="1700" spc="-15">
                <a:solidFill>
                  <a:srgbClr val="FFFFFF"/>
                </a:solidFill>
                <a:latin typeface="Calibri"/>
                <a:cs typeface="Calibri"/>
              </a:rPr>
              <a:t> </a:t>
            </a:r>
            <a:r>
              <a:rPr sz="1700" spc="-10">
                <a:solidFill>
                  <a:srgbClr val="FFFFFF"/>
                </a:solidFill>
                <a:latin typeface="Calibri"/>
                <a:cs typeface="Calibri"/>
              </a:rPr>
              <a:t>can</a:t>
            </a:r>
            <a:r>
              <a:rPr sz="1700">
                <a:solidFill>
                  <a:srgbClr val="FFFFFF"/>
                </a:solidFill>
                <a:latin typeface="Calibri"/>
                <a:cs typeface="Calibri"/>
              </a:rPr>
              <a:t> send gifts</a:t>
            </a:r>
            <a:r>
              <a:rPr sz="1700" spc="11">
                <a:solidFill>
                  <a:srgbClr val="FFFFFF"/>
                </a:solidFill>
                <a:latin typeface="Calibri"/>
                <a:cs typeface="Calibri"/>
              </a:rPr>
              <a:t> </a:t>
            </a:r>
            <a:r>
              <a:rPr sz="1700" spc="-18">
                <a:solidFill>
                  <a:srgbClr val="FFFFFF"/>
                </a:solidFill>
                <a:latin typeface="Calibri"/>
                <a:cs typeface="Calibri"/>
              </a:rPr>
              <a:t>to</a:t>
            </a:r>
            <a:r>
              <a:rPr sz="1700" spc="31">
                <a:solidFill>
                  <a:srgbClr val="FFFFFF"/>
                </a:solidFill>
                <a:latin typeface="Calibri"/>
                <a:cs typeface="Calibri"/>
              </a:rPr>
              <a:t> </a:t>
            </a:r>
            <a:r>
              <a:rPr sz="1700">
                <a:solidFill>
                  <a:srgbClr val="FFFFFF"/>
                </a:solidFill>
                <a:latin typeface="Calibri"/>
                <a:cs typeface="Calibri"/>
              </a:rPr>
              <a:t>their </a:t>
            </a:r>
            <a:r>
              <a:rPr sz="1700" spc="-11">
                <a:solidFill>
                  <a:srgbClr val="FFFFFF"/>
                </a:solidFill>
                <a:latin typeface="Calibri"/>
                <a:cs typeface="Calibri"/>
              </a:rPr>
              <a:t>favorite</a:t>
            </a:r>
          </a:p>
          <a:p>
            <a:pPr marL="0" marR="0" algn="just">
              <a:lnSpc>
                <a:spcPts val="1851"/>
              </a:lnSpc>
              <a:spcBef>
                <a:spcPts val="0"/>
              </a:spcBef>
              <a:spcAft>
                <a:spcPts val="0"/>
              </a:spcAft>
            </a:pPr>
            <a:r>
              <a:rPr sz="1700">
                <a:solidFill>
                  <a:srgbClr val="FFFFFF"/>
                </a:solidFill>
                <a:latin typeface="Calibri"/>
                <a:cs typeface="Calibri"/>
              </a:rPr>
              <a:t>streamers,</a:t>
            </a:r>
            <a:r>
              <a:rPr sz="1700" spc="-12">
                <a:solidFill>
                  <a:srgbClr val="FFFFFF"/>
                </a:solidFill>
                <a:latin typeface="Calibri"/>
                <a:cs typeface="Calibri"/>
              </a:rPr>
              <a:t> </a:t>
            </a:r>
            <a:r>
              <a:rPr sz="1700">
                <a:solidFill>
                  <a:srgbClr val="FFFFFF"/>
                </a:solidFill>
                <a:latin typeface="Calibri"/>
                <a:cs typeface="Calibri"/>
              </a:rPr>
              <a:t>which</a:t>
            </a:r>
            <a:r>
              <a:rPr sz="1700" spc="-28">
                <a:solidFill>
                  <a:srgbClr val="FFFFFF"/>
                </a:solidFill>
                <a:latin typeface="Calibri"/>
                <a:cs typeface="Calibri"/>
              </a:rPr>
              <a:t> </a:t>
            </a:r>
            <a:r>
              <a:rPr sz="1700" spc="-10">
                <a:solidFill>
                  <a:srgbClr val="FFFFFF"/>
                </a:solidFill>
                <a:latin typeface="Calibri"/>
                <a:cs typeface="Calibri"/>
              </a:rPr>
              <a:t>can</a:t>
            </a:r>
            <a:r>
              <a:rPr sz="1700" spc="27">
                <a:solidFill>
                  <a:srgbClr val="FFFFFF"/>
                </a:solidFill>
                <a:latin typeface="Calibri"/>
                <a:cs typeface="Calibri"/>
              </a:rPr>
              <a:t> </a:t>
            </a:r>
            <a:r>
              <a:rPr sz="1700">
                <a:solidFill>
                  <a:srgbClr val="FFFFFF"/>
                </a:solidFill>
                <a:latin typeface="Calibri"/>
                <a:cs typeface="Calibri"/>
              </a:rPr>
              <a:t>help</a:t>
            </a:r>
            <a:r>
              <a:rPr sz="1700" spc="21">
                <a:solidFill>
                  <a:srgbClr val="FFFFFF"/>
                </a:solidFill>
                <a:latin typeface="Calibri"/>
                <a:cs typeface="Calibri"/>
              </a:rPr>
              <a:t> </a:t>
            </a:r>
            <a:r>
              <a:rPr sz="1700">
                <a:solidFill>
                  <a:srgbClr val="FFFFFF"/>
                </a:solidFill>
                <a:latin typeface="Calibri"/>
                <a:cs typeface="Calibri"/>
              </a:rPr>
              <a:t>them</a:t>
            </a:r>
            <a:r>
              <a:rPr sz="1700" spc="10">
                <a:solidFill>
                  <a:srgbClr val="FFFFFF"/>
                </a:solidFill>
                <a:latin typeface="Calibri"/>
                <a:cs typeface="Calibri"/>
              </a:rPr>
              <a:t> </a:t>
            </a:r>
            <a:r>
              <a:rPr sz="1700">
                <a:solidFill>
                  <a:srgbClr val="FFFFFF"/>
                </a:solidFill>
                <a:latin typeface="Calibri"/>
                <a:cs typeface="Calibri"/>
              </a:rPr>
              <a:t>earn money</a:t>
            </a:r>
            <a:r>
              <a:rPr sz="1700" spc="23">
                <a:solidFill>
                  <a:srgbClr val="FFFFFF"/>
                </a:solidFill>
                <a:latin typeface="Calibri"/>
                <a:cs typeface="Calibri"/>
              </a:rPr>
              <a:t> </a:t>
            </a:r>
            <a:r>
              <a:rPr sz="1700">
                <a:solidFill>
                  <a:srgbClr val="FFFFFF"/>
                </a:solidFill>
                <a:latin typeface="Calibri"/>
                <a:cs typeface="Calibri"/>
              </a:rPr>
              <a:t>and</a:t>
            </a:r>
          </a:p>
          <a:p>
            <a:pPr marL="0" marR="0" algn="just">
              <a:lnSpc>
                <a:spcPts val="1823"/>
              </a:lnSpc>
              <a:spcBef>
                <a:spcPts val="0"/>
              </a:spcBef>
              <a:spcAft>
                <a:spcPts val="0"/>
              </a:spcAft>
            </a:pPr>
            <a:r>
              <a:rPr sz="1700" spc="-11">
                <a:solidFill>
                  <a:srgbClr val="FFFFFF"/>
                </a:solidFill>
                <a:latin typeface="Calibri"/>
                <a:cs typeface="Calibri"/>
              </a:rPr>
              <a:t>gain</a:t>
            </a:r>
            <a:r>
              <a:rPr sz="1700">
                <a:solidFill>
                  <a:srgbClr val="FFFFFF"/>
                </a:solidFill>
                <a:latin typeface="Calibri"/>
                <a:cs typeface="Calibri"/>
              </a:rPr>
              <a:t> recognition.</a:t>
            </a:r>
            <a:r>
              <a:rPr sz="1700" spc="56">
                <a:solidFill>
                  <a:srgbClr val="FFFFFF"/>
                </a:solidFill>
                <a:latin typeface="Calibri"/>
                <a:cs typeface="Calibri"/>
              </a:rPr>
              <a:t> </a:t>
            </a:r>
            <a:r>
              <a:rPr sz="1700" spc="-14">
                <a:solidFill>
                  <a:srgbClr val="FFFFFF"/>
                </a:solidFill>
                <a:latin typeface="Calibri"/>
                <a:cs typeface="Calibri"/>
              </a:rPr>
              <a:t>Additionally,</a:t>
            </a:r>
            <a:r>
              <a:rPr sz="1700" spc="41">
                <a:solidFill>
                  <a:srgbClr val="FFFFFF"/>
                </a:solidFill>
                <a:latin typeface="Calibri"/>
                <a:cs typeface="Calibri"/>
              </a:rPr>
              <a:t> </a:t>
            </a:r>
            <a:r>
              <a:rPr sz="1700">
                <a:solidFill>
                  <a:srgbClr val="FFFFFF"/>
                </a:solidFill>
                <a:latin typeface="Calibri"/>
                <a:cs typeface="Calibri"/>
              </a:rPr>
              <a:t>the</a:t>
            </a:r>
            <a:r>
              <a:rPr sz="1700" spc="15">
                <a:solidFill>
                  <a:srgbClr val="FFFFFF"/>
                </a:solidFill>
                <a:latin typeface="Calibri"/>
                <a:cs typeface="Calibri"/>
              </a:rPr>
              <a:t> </a:t>
            </a:r>
            <a:r>
              <a:rPr sz="1700" spc="-10">
                <a:solidFill>
                  <a:srgbClr val="FFFFFF"/>
                </a:solidFill>
                <a:latin typeface="Calibri"/>
                <a:cs typeface="Calibri"/>
              </a:rPr>
              <a:t>group</a:t>
            </a:r>
            <a:r>
              <a:rPr sz="1700">
                <a:solidFill>
                  <a:srgbClr val="FFFFFF"/>
                </a:solidFill>
                <a:latin typeface="Calibri"/>
                <a:cs typeface="Calibri"/>
              </a:rPr>
              <a:t> video</a:t>
            </a:r>
          </a:p>
          <a:p>
            <a:pPr marL="0" marR="0" algn="just">
              <a:lnSpc>
                <a:spcPts val="1847"/>
              </a:lnSpc>
              <a:spcBef>
                <a:spcPts val="0"/>
              </a:spcBef>
              <a:spcAft>
                <a:spcPts val="0"/>
              </a:spcAft>
            </a:pPr>
            <a:r>
              <a:rPr sz="1700">
                <a:solidFill>
                  <a:srgbClr val="FFFFFF"/>
                </a:solidFill>
                <a:latin typeface="Calibri"/>
                <a:cs typeface="Calibri"/>
              </a:rPr>
              <a:t>chat</a:t>
            </a:r>
            <a:r>
              <a:rPr sz="1700" spc="12">
                <a:solidFill>
                  <a:srgbClr val="FFFFFF"/>
                </a:solidFill>
                <a:latin typeface="Calibri"/>
                <a:cs typeface="Calibri"/>
              </a:rPr>
              <a:t> </a:t>
            </a:r>
            <a:r>
              <a:rPr sz="1700" spc="-12">
                <a:solidFill>
                  <a:srgbClr val="FFFFFF"/>
                </a:solidFill>
                <a:latin typeface="Calibri"/>
                <a:cs typeface="Calibri"/>
              </a:rPr>
              <a:t>feature</a:t>
            </a:r>
            <a:r>
              <a:rPr sz="1700" spc="28">
                <a:solidFill>
                  <a:srgbClr val="FFFFFF"/>
                </a:solidFill>
                <a:latin typeface="Calibri"/>
                <a:cs typeface="Calibri"/>
              </a:rPr>
              <a:t> </a:t>
            </a:r>
            <a:r>
              <a:rPr sz="1700">
                <a:solidFill>
                  <a:srgbClr val="FFFFFF"/>
                </a:solidFill>
                <a:latin typeface="Calibri"/>
                <a:cs typeface="Calibri"/>
              </a:rPr>
              <a:t>allows</a:t>
            </a:r>
            <a:r>
              <a:rPr sz="1700" spc="10">
                <a:solidFill>
                  <a:srgbClr val="FFFFFF"/>
                </a:solidFill>
                <a:latin typeface="Calibri"/>
                <a:cs typeface="Calibri"/>
              </a:rPr>
              <a:t> </a:t>
            </a:r>
            <a:r>
              <a:rPr sz="1700">
                <a:solidFill>
                  <a:srgbClr val="FFFFFF"/>
                </a:solidFill>
                <a:latin typeface="Calibri"/>
                <a:cs typeface="Calibri"/>
              </a:rPr>
              <a:t>users</a:t>
            </a:r>
            <a:r>
              <a:rPr sz="1700" spc="-12">
                <a:solidFill>
                  <a:srgbClr val="FFFFFF"/>
                </a:solidFill>
                <a:latin typeface="Calibri"/>
                <a:cs typeface="Calibri"/>
              </a:rPr>
              <a:t> </a:t>
            </a:r>
            <a:r>
              <a:rPr sz="1700" spc="-18">
                <a:solidFill>
                  <a:srgbClr val="FFFFFF"/>
                </a:solidFill>
                <a:latin typeface="Calibri"/>
                <a:cs typeface="Calibri"/>
              </a:rPr>
              <a:t>to</a:t>
            </a:r>
            <a:r>
              <a:rPr sz="1700" spc="31">
                <a:solidFill>
                  <a:srgbClr val="FFFFFF"/>
                </a:solidFill>
                <a:latin typeface="Calibri"/>
                <a:cs typeface="Calibri"/>
              </a:rPr>
              <a:t> </a:t>
            </a:r>
            <a:r>
              <a:rPr sz="1700">
                <a:solidFill>
                  <a:srgbClr val="FFFFFF"/>
                </a:solidFill>
                <a:latin typeface="Calibri"/>
                <a:cs typeface="Calibri"/>
              </a:rPr>
              <a:t>connect</a:t>
            </a:r>
            <a:r>
              <a:rPr sz="1700" spc="58">
                <a:solidFill>
                  <a:srgbClr val="FFFFFF"/>
                </a:solidFill>
                <a:latin typeface="Calibri"/>
                <a:cs typeface="Calibri"/>
              </a:rPr>
              <a:t> </a:t>
            </a:r>
            <a:r>
              <a:rPr sz="1700">
                <a:solidFill>
                  <a:srgbClr val="FFFFFF"/>
                </a:solidFill>
                <a:latin typeface="Calibri"/>
                <a:cs typeface="Calibri"/>
              </a:rPr>
              <a:t>with friends</a:t>
            </a:r>
          </a:p>
          <a:p>
            <a:pPr marL="0" marR="0" algn="just">
              <a:lnSpc>
                <a:spcPts val="1826"/>
              </a:lnSpc>
              <a:spcBef>
                <a:spcPts val="50"/>
              </a:spcBef>
              <a:spcAft>
                <a:spcPts val="0"/>
              </a:spcAft>
            </a:pPr>
            <a:r>
              <a:rPr sz="1700">
                <a:solidFill>
                  <a:srgbClr val="FFFFFF"/>
                </a:solidFill>
                <a:latin typeface="Calibri"/>
                <a:cs typeface="Calibri"/>
              </a:rPr>
              <a:t>and family from around the</a:t>
            </a:r>
            <a:r>
              <a:rPr sz="1700" spc="10">
                <a:solidFill>
                  <a:srgbClr val="FFFFFF"/>
                </a:solidFill>
                <a:latin typeface="Calibri"/>
                <a:cs typeface="Calibri"/>
              </a:rPr>
              <a:t> </a:t>
            </a:r>
            <a:r>
              <a:rPr sz="1700">
                <a:solidFill>
                  <a:srgbClr val="FFFFFF"/>
                </a:solidFill>
                <a:latin typeface="Calibri"/>
                <a:cs typeface="Calibri"/>
              </a:rPr>
              <a:t>world,</a:t>
            </a:r>
            <a:r>
              <a:rPr sz="1700" spc="14">
                <a:solidFill>
                  <a:srgbClr val="FFFFFF"/>
                </a:solidFill>
                <a:latin typeface="Calibri"/>
                <a:cs typeface="Calibri"/>
              </a:rPr>
              <a:t> </a:t>
            </a:r>
            <a:r>
              <a:rPr sz="1700">
                <a:solidFill>
                  <a:srgbClr val="FFFFFF"/>
                </a:solidFill>
                <a:latin typeface="Calibri"/>
                <a:cs typeface="Calibri"/>
              </a:rPr>
              <a:t>making it</a:t>
            </a:r>
            <a:r>
              <a:rPr sz="1700" spc="11">
                <a:solidFill>
                  <a:srgbClr val="FFFFFF"/>
                </a:solidFill>
                <a:latin typeface="Calibri"/>
                <a:cs typeface="Calibri"/>
              </a:rPr>
              <a:t> </a:t>
            </a:r>
            <a:r>
              <a:rPr sz="1700">
                <a:solidFill>
                  <a:srgbClr val="FFFFFF"/>
                </a:solidFill>
                <a:latin typeface="Calibri"/>
                <a:cs typeface="Calibri"/>
              </a:rPr>
              <a:t>a</a:t>
            </a:r>
          </a:p>
          <a:p>
            <a:pPr marL="0" marR="0" algn="just">
              <a:lnSpc>
                <a:spcPts val="1848"/>
              </a:lnSpc>
              <a:spcBef>
                <a:spcPts val="0"/>
              </a:spcBef>
              <a:spcAft>
                <a:spcPts val="0"/>
              </a:spcAft>
            </a:pPr>
            <a:r>
              <a:rPr sz="1700" spc="-12">
                <a:solidFill>
                  <a:srgbClr val="FFFFFF"/>
                </a:solidFill>
                <a:latin typeface="Calibri"/>
                <a:cs typeface="Calibri"/>
              </a:rPr>
              <a:t>great</a:t>
            </a:r>
            <a:r>
              <a:rPr sz="1700" spc="38">
                <a:solidFill>
                  <a:srgbClr val="FFFFFF"/>
                </a:solidFill>
                <a:latin typeface="Calibri"/>
                <a:cs typeface="Calibri"/>
              </a:rPr>
              <a:t> </a:t>
            </a:r>
            <a:r>
              <a:rPr sz="1700" spc="-11">
                <a:solidFill>
                  <a:srgbClr val="FFFFFF"/>
                </a:solidFill>
                <a:latin typeface="Calibri"/>
                <a:cs typeface="Calibri"/>
              </a:rPr>
              <a:t>tool</a:t>
            </a:r>
            <a:r>
              <a:rPr sz="1700" spc="25">
                <a:solidFill>
                  <a:srgbClr val="FFFFFF"/>
                </a:solidFill>
                <a:latin typeface="Calibri"/>
                <a:cs typeface="Calibri"/>
              </a:rPr>
              <a:t> </a:t>
            </a:r>
            <a:r>
              <a:rPr sz="1700" spc="-11">
                <a:solidFill>
                  <a:srgbClr val="FFFFFF"/>
                </a:solidFill>
                <a:latin typeface="Calibri"/>
                <a:cs typeface="Calibri"/>
              </a:rPr>
              <a:t>for</a:t>
            </a:r>
            <a:r>
              <a:rPr sz="1700" spc="18">
                <a:solidFill>
                  <a:srgbClr val="FFFFFF"/>
                </a:solidFill>
                <a:latin typeface="Calibri"/>
                <a:cs typeface="Calibri"/>
              </a:rPr>
              <a:t> </a:t>
            </a:r>
            <a:r>
              <a:rPr sz="1700" spc="-11">
                <a:solidFill>
                  <a:srgbClr val="FFFFFF"/>
                </a:solidFill>
                <a:latin typeface="Calibri"/>
                <a:cs typeface="Calibri"/>
              </a:rPr>
              <a:t>staying</a:t>
            </a:r>
            <a:r>
              <a:rPr sz="1700">
                <a:solidFill>
                  <a:srgbClr val="FFFFFF"/>
                </a:solidFill>
                <a:latin typeface="Calibri"/>
                <a:cs typeface="Calibri"/>
              </a:rPr>
              <a:t> in touch.</a:t>
            </a:r>
            <a:r>
              <a:rPr sz="1700" spc="31">
                <a:solidFill>
                  <a:srgbClr val="FFFFFF"/>
                </a:solidFill>
                <a:latin typeface="Calibri"/>
                <a:cs typeface="Calibri"/>
              </a:rPr>
              <a:t> </a:t>
            </a:r>
            <a:r>
              <a:rPr sz="1700" spc="-18">
                <a:solidFill>
                  <a:srgbClr val="FFFFFF"/>
                </a:solidFill>
                <a:latin typeface="Calibri"/>
                <a:cs typeface="Calibri"/>
              </a:rPr>
              <a:t>Finally,</a:t>
            </a:r>
            <a:r>
              <a:rPr sz="1700" spc="43">
                <a:solidFill>
                  <a:srgbClr val="FFFFFF"/>
                </a:solidFill>
                <a:latin typeface="Calibri"/>
                <a:cs typeface="Calibri"/>
              </a:rPr>
              <a:t> </a:t>
            </a:r>
            <a:r>
              <a:rPr sz="1700">
                <a:solidFill>
                  <a:srgbClr val="FFFFFF"/>
                </a:solidFill>
                <a:latin typeface="Calibri"/>
                <a:cs typeface="Calibri"/>
              </a:rPr>
              <a:t>Bigo</a:t>
            </a:r>
            <a:r>
              <a:rPr sz="1700" spc="-12">
                <a:solidFill>
                  <a:srgbClr val="FFFFFF"/>
                </a:solidFill>
                <a:latin typeface="Calibri"/>
                <a:cs typeface="Calibri"/>
              </a:rPr>
              <a:t> </a:t>
            </a:r>
            <a:r>
              <a:rPr sz="1700">
                <a:solidFill>
                  <a:srgbClr val="FFFFFF"/>
                </a:solidFill>
                <a:latin typeface="Calibri"/>
                <a:cs typeface="Calibri"/>
              </a:rPr>
              <a:t>Live's</a:t>
            </a:r>
          </a:p>
          <a:p>
            <a:pPr marL="0" marR="0" algn="just">
              <a:lnSpc>
                <a:spcPts val="1823"/>
              </a:lnSpc>
              <a:spcBef>
                <a:spcPts val="0"/>
              </a:spcBef>
              <a:spcAft>
                <a:spcPts val="0"/>
              </a:spcAft>
            </a:pPr>
            <a:r>
              <a:rPr sz="1700">
                <a:solidFill>
                  <a:srgbClr val="FFFFFF"/>
                </a:solidFill>
                <a:latin typeface="Calibri"/>
                <a:cs typeface="Calibri"/>
              </a:rPr>
              <a:t>global</a:t>
            </a:r>
            <a:r>
              <a:rPr sz="1700" spc="18">
                <a:solidFill>
                  <a:srgbClr val="FFFFFF"/>
                </a:solidFill>
                <a:latin typeface="Calibri"/>
                <a:cs typeface="Calibri"/>
              </a:rPr>
              <a:t> </a:t>
            </a:r>
            <a:r>
              <a:rPr sz="1700">
                <a:solidFill>
                  <a:srgbClr val="FFFFFF"/>
                </a:solidFill>
                <a:latin typeface="Calibri"/>
                <a:cs typeface="Calibri"/>
              </a:rPr>
              <a:t>reach means that</a:t>
            </a:r>
            <a:r>
              <a:rPr sz="1700" spc="10">
                <a:solidFill>
                  <a:srgbClr val="FFFFFF"/>
                </a:solidFill>
                <a:latin typeface="Calibri"/>
                <a:cs typeface="Calibri"/>
              </a:rPr>
              <a:t> </a:t>
            </a:r>
            <a:r>
              <a:rPr sz="1700">
                <a:solidFill>
                  <a:srgbClr val="FFFFFF"/>
                </a:solidFill>
                <a:latin typeface="Calibri"/>
                <a:cs typeface="Calibri"/>
              </a:rPr>
              <a:t>users</a:t>
            </a:r>
            <a:r>
              <a:rPr sz="1700" spc="-12">
                <a:solidFill>
                  <a:srgbClr val="FFFFFF"/>
                </a:solidFill>
                <a:latin typeface="Calibri"/>
                <a:cs typeface="Calibri"/>
              </a:rPr>
              <a:t> </a:t>
            </a:r>
            <a:r>
              <a:rPr sz="1700" spc="-10">
                <a:solidFill>
                  <a:srgbClr val="FFFFFF"/>
                </a:solidFill>
                <a:latin typeface="Calibri"/>
                <a:cs typeface="Calibri"/>
              </a:rPr>
              <a:t>can</a:t>
            </a:r>
            <a:r>
              <a:rPr sz="1700" spc="25">
                <a:solidFill>
                  <a:srgbClr val="FFFFFF"/>
                </a:solidFill>
                <a:latin typeface="Calibri"/>
                <a:cs typeface="Calibri"/>
              </a:rPr>
              <a:t> </a:t>
            </a:r>
            <a:r>
              <a:rPr sz="1700">
                <a:solidFill>
                  <a:srgbClr val="FFFFFF"/>
                </a:solidFill>
                <a:latin typeface="Calibri"/>
                <a:cs typeface="Calibri"/>
              </a:rPr>
              <a:t>connect</a:t>
            </a:r>
            <a:r>
              <a:rPr sz="1700" spc="58">
                <a:solidFill>
                  <a:srgbClr val="FFFFFF"/>
                </a:solidFill>
                <a:latin typeface="Calibri"/>
                <a:cs typeface="Calibri"/>
              </a:rPr>
              <a:t> </a:t>
            </a:r>
            <a:r>
              <a:rPr sz="1700">
                <a:solidFill>
                  <a:srgbClr val="FFFFFF"/>
                </a:solidFill>
                <a:latin typeface="Calibri"/>
                <a:cs typeface="Calibri"/>
              </a:rPr>
              <a:t>with</a:t>
            </a:r>
          </a:p>
          <a:p>
            <a:pPr marL="0" marR="0" algn="just">
              <a:lnSpc>
                <a:spcPts val="1850"/>
              </a:lnSpc>
              <a:spcBef>
                <a:spcPts val="0"/>
              </a:spcBef>
              <a:spcAft>
                <a:spcPts val="0"/>
              </a:spcAft>
            </a:pPr>
            <a:r>
              <a:rPr sz="1700">
                <a:solidFill>
                  <a:srgbClr val="FFFFFF"/>
                </a:solidFill>
                <a:latin typeface="Calibri"/>
                <a:cs typeface="Calibri"/>
              </a:rPr>
              <a:t>people</a:t>
            </a:r>
            <a:r>
              <a:rPr sz="1700" spc="46">
                <a:solidFill>
                  <a:srgbClr val="FFFFFF"/>
                </a:solidFill>
                <a:latin typeface="Calibri"/>
                <a:cs typeface="Calibri"/>
              </a:rPr>
              <a:t> </a:t>
            </a:r>
            <a:r>
              <a:rPr sz="1700">
                <a:solidFill>
                  <a:srgbClr val="FFFFFF"/>
                </a:solidFill>
                <a:latin typeface="Calibri"/>
                <a:cs typeface="Calibri"/>
              </a:rPr>
              <a:t>from</a:t>
            </a:r>
            <a:r>
              <a:rPr sz="1700" spc="-10">
                <a:solidFill>
                  <a:srgbClr val="FFFFFF"/>
                </a:solidFill>
                <a:latin typeface="Calibri"/>
                <a:cs typeface="Calibri"/>
              </a:rPr>
              <a:t> </a:t>
            </a:r>
            <a:r>
              <a:rPr sz="1700">
                <a:solidFill>
                  <a:srgbClr val="FFFFFF"/>
                </a:solidFill>
                <a:latin typeface="Calibri"/>
                <a:cs typeface="Calibri"/>
              </a:rPr>
              <a:t>all</a:t>
            </a:r>
            <a:r>
              <a:rPr sz="1700" spc="17">
                <a:solidFill>
                  <a:srgbClr val="FFFFFF"/>
                </a:solidFill>
                <a:latin typeface="Calibri"/>
                <a:cs typeface="Calibri"/>
              </a:rPr>
              <a:t> </a:t>
            </a:r>
            <a:r>
              <a:rPr sz="1700" spc="-12">
                <a:solidFill>
                  <a:srgbClr val="FFFFFF"/>
                </a:solidFill>
                <a:latin typeface="Calibri"/>
                <a:cs typeface="Calibri"/>
              </a:rPr>
              <a:t>over</a:t>
            </a:r>
            <a:r>
              <a:rPr sz="1700" spc="18">
                <a:solidFill>
                  <a:srgbClr val="FFFFFF"/>
                </a:solidFill>
                <a:latin typeface="Calibri"/>
                <a:cs typeface="Calibri"/>
              </a:rPr>
              <a:t> </a:t>
            </a:r>
            <a:r>
              <a:rPr sz="1700">
                <a:solidFill>
                  <a:srgbClr val="FFFFFF"/>
                </a:solidFill>
                <a:latin typeface="Calibri"/>
                <a:cs typeface="Calibri"/>
              </a:rPr>
              <a:t>the</a:t>
            </a:r>
            <a:r>
              <a:rPr sz="1700" spc="-10">
                <a:solidFill>
                  <a:srgbClr val="FFFFFF"/>
                </a:solidFill>
                <a:latin typeface="Calibri"/>
                <a:cs typeface="Calibri"/>
              </a:rPr>
              <a:t> </a:t>
            </a:r>
            <a:r>
              <a:rPr sz="1700">
                <a:solidFill>
                  <a:srgbClr val="FFFFFF"/>
                </a:solidFill>
                <a:latin typeface="Calibri"/>
                <a:cs typeface="Calibri"/>
              </a:rPr>
              <a:t>world,</a:t>
            </a:r>
            <a:r>
              <a:rPr sz="1700" spc="14">
                <a:solidFill>
                  <a:srgbClr val="FFFFFF"/>
                </a:solidFill>
                <a:latin typeface="Calibri"/>
                <a:cs typeface="Calibri"/>
              </a:rPr>
              <a:t> </a:t>
            </a:r>
            <a:r>
              <a:rPr sz="1700">
                <a:solidFill>
                  <a:srgbClr val="FFFFFF"/>
                </a:solidFill>
                <a:latin typeface="Calibri"/>
                <a:cs typeface="Calibri"/>
              </a:rPr>
              <a:t>expanding</a:t>
            </a:r>
            <a:r>
              <a:rPr sz="1700" spc="20">
                <a:solidFill>
                  <a:srgbClr val="FFFFFF"/>
                </a:solidFill>
                <a:latin typeface="Calibri"/>
                <a:cs typeface="Calibri"/>
              </a:rPr>
              <a:t> </a:t>
            </a:r>
            <a:r>
              <a:rPr sz="1700">
                <a:solidFill>
                  <a:srgbClr val="FFFFFF"/>
                </a:solidFill>
                <a:latin typeface="Calibri"/>
                <a:cs typeface="Calibri"/>
              </a:rPr>
              <a:t>their</a:t>
            </a:r>
          </a:p>
          <a:p>
            <a:pPr marL="0" marR="0" algn="just">
              <a:lnSpc>
                <a:spcPts val="1823"/>
              </a:lnSpc>
              <a:spcBef>
                <a:spcPts val="0"/>
              </a:spcBef>
              <a:spcAft>
                <a:spcPts val="0"/>
              </a:spcAft>
            </a:pPr>
            <a:r>
              <a:rPr sz="1700">
                <a:solidFill>
                  <a:srgbClr val="FFFFFF"/>
                </a:solidFill>
                <a:latin typeface="Calibri"/>
                <a:cs typeface="Calibri"/>
              </a:rPr>
              <a:t>social</a:t>
            </a:r>
            <a:r>
              <a:rPr sz="1700" spc="15">
                <a:solidFill>
                  <a:srgbClr val="FFFFFF"/>
                </a:solidFill>
                <a:latin typeface="Calibri"/>
                <a:cs typeface="Calibri"/>
              </a:rPr>
              <a:t> </a:t>
            </a:r>
            <a:r>
              <a:rPr sz="1700">
                <a:solidFill>
                  <a:srgbClr val="FFFFFF"/>
                </a:solidFill>
                <a:latin typeface="Calibri"/>
                <a:cs typeface="Calibri"/>
              </a:rPr>
              <a:t>network and cultural</a:t>
            </a:r>
            <a:r>
              <a:rPr sz="1700" spc="-28">
                <a:solidFill>
                  <a:srgbClr val="FFFFFF"/>
                </a:solidFill>
                <a:latin typeface="Calibri"/>
                <a:cs typeface="Calibri"/>
              </a:rPr>
              <a:t> </a:t>
            </a:r>
            <a:r>
              <a:rPr sz="1700">
                <a:solidFill>
                  <a:srgbClr val="FFFFFF"/>
                </a:solidFill>
                <a:latin typeface="Calibri"/>
                <a:cs typeface="Calibri"/>
              </a:rPr>
              <a:t>horizons.</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E66D-5B97-3635-7259-1CD27897C236}"/>
              </a:ext>
            </a:extLst>
          </p:cNvPr>
          <p:cNvSpPr>
            <a:spLocks noGrp="1"/>
          </p:cNvSpPr>
          <p:nvPr>
            <p:ph type="title"/>
          </p:nvPr>
        </p:nvSpPr>
        <p:spPr>
          <a:xfrm>
            <a:off x="6528048" y="116633"/>
            <a:ext cx="5544616" cy="1354217"/>
          </a:xfrm>
        </p:spPr>
        <p:txBody>
          <a:bodyPr>
            <a:normAutofit fontScale="90000"/>
          </a:bodyPr>
          <a:lstStyle/>
          <a:p>
            <a:r>
              <a:rPr lang="en-US" sz="4400" b="1">
                <a:solidFill>
                  <a:schemeClr val="tx1"/>
                </a:solidFill>
              </a:rPr>
              <a:t>Bigo Live and Social Media Trends</a:t>
            </a:r>
            <a:endParaRPr lang="en-PK" sz="4400" b="1">
              <a:solidFill>
                <a:schemeClr val="tx1"/>
              </a:solidFill>
            </a:endParaRPr>
          </a:p>
        </p:txBody>
      </p:sp>
      <p:sp>
        <p:nvSpPr>
          <p:cNvPr id="3" name="Text Placeholder 2">
            <a:extLst>
              <a:ext uri="{FF2B5EF4-FFF2-40B4-BE49-F238E27FC236}">
                <a16:creationId xmlns:a16="http://schemas.microsoft.com/office/drawing/2014/main" id="{8D9BFF27-8037-29B7-2A5F-7E9E573FE19C}"/>
              </a:ext>
            </a:extLst>
          </p:cNvPr>
          <p:cNvSpPr>
            <a:spLocks noGrp="1"/>
          </p:cNvSpPr>
          <p:nvPr>
            <p:ph type="body" idx="1"/>
          </p:nvPr>
        </p:nvSpPr>
        <p:spPr>
          <a:xfrm>
            <a:off x="6528048" y="2449764"/>
            <a:ext cx="5510499" cy="4616648"/>
          </a:xfrm>
        </p:spPr>
        <p:txBody>
          <a:bodyPr>
            <a:normAutofit fontScale="85000" lnSpcReduction="10000"/>
          </a:bodyPr>
          <a:lstStyle/>
          <a:p>
            <a:pPr marL="342900" indent="-342900" algn="just">
              <a:buFont typeface="Arial" panose="020B0604020202020204" pitchFamily="34" charset="0"/>
              <a:buChar char="•"/>
            </a:pPr>
            <a:r>
              <a:rPr lang="en-US" sz="2000" b="1">
                <a:solidFill>
                  <a:schemeClr val="tx1"/>
                </a:solidFill>
              </a:rPr>
              <a:t>Bigo Live has become a major player in the world of social media, particularly among younger generations. Its focus on live streaming and community-building has resonated with users who are looking for more authentic and interactive online experiences.</a:t>
            </a:r>
          </a:p>
          <a:p>
            <a:pPr marL="342900" indent="-342900" algn="just">
              <a:buFont typeface="Arial" panose="020B0604020202020204" pitchFamily="34" charset="0"/>
              <a:buChar char="•"/>
            </a:pPr>
            <a:r>
              <a:rPr lang="en-US" sz="2000" b="1">
                <a:solidFill>
                  <a:schemeClr val="tx1"/>
                </a:solidFill>
              </a:rPr>
              <a:t>Additionally, Bigo Live has embraced trends such as influencer marketing and brand partnerships. Many popular broadcasters on the app have been able to monetize their content through sponsorships and collaborations with brands. This has led to a new wave of social media influencers who are building their careers on platforms like Bigo Live.</a:t>
            </a:r>
          </a:p>
          <a:p>
            <a:pPr marL="342900" indent="-342900">
              <a:buFont typeface="Arial" panose="020B0604020202020204" pitchFamily="34" charset="0"/>
              <a:buChar char="•"/>
            </a:pPr>
            <a:endParaRPr lang="en-PK" sz="2000" b="1">
              <a:solidFill>
                <a:schemeClr val="tx1"/>
              </a:solidFill>
            </a:endParaRPr>
          </a:p>
        </p:txBody>
      </p:sp>
      <p:pic>
        <p:nvPicPr>
          <p:cNvPr id="5" name="Picture 4">
            <a:extLst>
              <a:ext uri="{FF2B5EF4-FFF2-40B4-BE49-F238E27FC236}">
                <a16:creationId xmlns:a16="http://schemas.microsoft.com/office/drawing/2014/main" id="{D0FB89BD-F4CF-0E7F-EBC1-F26DCE402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68008" cy="6858000"/>
          </a:xfrm>
          <a:prstGeom prst="rect">
            <a:avLst/>
          </a:prstGeom>
        </p:spPr>
      </p:pic>
    </p:spTree>
    <p:extLst>
      <p:ext uri="{BB962C8B-B14F-4D97-AF65-F5344CB8AC3E}">
        <p14:creationId xmlns:p14="http://schemas.microsoft.com/office/powerpoint/2010/main" val="33256549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4043-34E5-D219-CB40-DA688609BF53}"/>
              </a:ext>
            </a:extLst>
          </p:cNvPr>
          <p:cNvSpPr>
            <a:spLocks noGrp="1"/>
          </p:cNvSpPr>
          <p:nvPr>
            <p:ph type="title"/>
          </p:nvPr>
        </p:nvSpPr>
        <p:spPr>
          <a:xfrm>
            <a:off x="377666" y="427735"/>
            <a:ext cx="6797992" cy="677108"/>
          </a:xfrm>
        </p:spPr>
        <p:txBody>
          <a:bodyPr>
            <a:normAutofit fontScale="90000"/>
          </a:bodyPr>
          <a:lstStyle/>
          <a:p>
            <a:r>
              <a:rPr lang="en-US" sz="4400" b="1">
                <a:solidFill>
                  <a:schemeClr val="tx1"/>
                </a:solidFill>
              </a:rPr>
              <a:t>Future of Bigo Live</a:t>
            </a:r>
            <a:endParaRPr lang="en-PK" sz="4400" b="1">
              <a:solidFill>
                <a:schemeClr val="tx1"/>
              </a:solidFill>
            </a:endParaRPr>
          </a:p>
        </p:txBody>
      </p:sp>
      <p:sp>
        <p:nvSpPr>
          <p:cNvPr id="3" name="Text Placeholder 2">
            <a:extLst>
              <a:ext uri="{FF2B5EF4-FFF2-40B4-BE49-F238E27FC236}">
                <a16:creationId xmlns:a16="http://schemas.microsoft.com/office/drawing/2014/main" id="{74A2CB93-F6AE-B2BA-673E-62DEF83CFBA5}"/>
              </a:ext>
            </a:extLst>
          </p:cNvPr>
          <p:cNvSpPr>
            <a:spLocks noGrp="1"/>
          </p:cNvSpPr>
          <p:nvPr>
            <p:ph type="body" idx="1"/>
          </p:nvPr>
        </p:nvSpPr>
        <p:spPr>
          <a:xfrm>
            <a:off x="377666" y="2459482"/>
            <a:ext cx="6797992" cy="2123658"/>
          </a:xfrm>
        </p:spPr>
        <p:txBody>
          <a:bodyPr>
            <a:normAutofit fontScale="92500" lnSpcReduction="20000"/>
          </a:bodyPr>
          <a:lstStyle/>
          <a:p>
            <a:pPr marL="285750" indent="-285750" algn="just">
              <a:buFont typeface="Arial" panose="020B0604020202020204" pitchFamily="34" charset="0"/>
              <a:buChar char="•"/>
            </a:pPr>
            <a:r>
              <a:rPr lang="en-US" sz="2000">
                <a:solidFill>
                  <a:schemeClr val="tx1"/>
                </a:solidFill>
              </a:rPr>
              <a:t>As of 2021, Bigo Live continues to expand its user base and introduce new features, such as virtual reality experiences and improved content moderation tools.</a:t>
            </a:r>
          </a:p>
          <a:p>
            <a:pPr marL="285750" indent="-285750" algn="just">
              <a:buFont typeface="Arial" panose="020B0604020202020204" pitchFamily="34" charset="0"/>
              <a:buChar char="•"/>
            </a:pPr>
            <a:r>
              <a:rPr lang="en-US" sz="2000">
                <a:solidFill>
                  <a:schemeClr val="tx1"/>
                </a:solidFill>
              </a:rPr>
              <a:t>The company has also expressed interest in exploring opportunities in e-commerce and advertising, leveraging its large audience and social media influence.</a:t>
            </a:r>
          </a:p>
          <a:p>
            <a:pPr marL="285750" indent="-285750">
              <a:buFont typeface="Arial" panose="020B0604020202020204" pitchFamily="34" charset="0"/>
              <a:buChar char="•"/>
            </a:pPr>
            <a:endParaRPr lang="en-PK">
              <a:solidFill>
                <a:schemeClr val="tx1"/>
              </a:solidFill>
            </a:endParaRPr>
          </a:p>
        </p:txBody>
      </p:sp>
      <p:pic>
        <p:nvPicPr>
          <p:cNvPr id="5" name="Picture 4">
            <a:extLst>
              <a:ext uri="{FF2B5EF4-FFF2-40B4-BE49-F238E27FC236}">
                <a16:creationId xmlns:a16="http://schemas.microsoft.com/office/drawing/2014/main" id="{A23EFED1-31C3-78AF-1DF3-B69D46641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2144" y="11306"/>
            <a:ext cx="4799856" cy="6858000"/>
          </a:xfrm>
          <a:prstGeom prst="rect">
            <a:avLst/>
          </a:prstGeom>
        </p:spPr>
      </p:pic>
    </p:spTree>
    <p:extLst>
      <p:ext uri="{BB962C8B-B14F-4D97-AF65-F5344CB8AC3E}">
        <p14:creationId xmlns:p14="http://schemas.microsoft.com/office/powerpoint/2010/main" val="29289377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6606793" y="260648"/>
            <a:ext cx="4745791" cy="1345305"/>
          </a:xfrm>
          <a:prstGeom prst="rect">
            <a:avLst/>
          </a:prstGeom>
        </p:spPr>
        <p:txBody>
          <a:bodyPr vert="horz" wrap="square" lIns="0" tIns="0" rIns="0" bIns="0" rtlCol="0">
            <a:spAutoFit/>
          </a:bodyPr>
          <a:lstStyle/>
          <a:p>
            <a:pPr marL="0" marR="0">
              <a:lnSpc>
                <a:spcPts val="5364"/>
              </a:lnSpc>
              <a:spcBef>
                <a:spcPts val="0"/>
              </a:spcBef>
              <a:spcAft>
                <a:spcPts val="0"/>
              </a:spcAft>
            </a:pPr>
            <a:r>
              <a:rPr sz="4400" b="1" spc="-51">
                <a:solidFill>
                  <a:srgbClr val="FFFFFF"/>
                </a:solidFill>
                <a:latin typeface="+mj-lt"/>
                <a:cs typeface="Calibri Light"/>
              </a:rPr>
              <a:t>Safety</a:t>
            </a:r>
            <a:r>
              <a:rPr lang="en-US" sz="4400" b="1" spc="-51">
                <a:solidFill>
                  <a:srgbClr val="FFFFFF"/>
                </a:solidFill>
                <a:latin typeface="+mj-lt"/>
                <a:cs typeface="Calibri Light"/>
              </a:rPr>
              <a:t> </a:t>
            </a:r>
            <a:r>
              <a:rPr sz="4400" b="1" spc="-40">
                <a:solidFill>
                  <a:srgbClr val="FFFFFF"/>
                </a:solidFill>
                <a:latin typeface="+mj-lt"/>
                <a:cs typeface="Calibri Light"/>
              </a:rPr>
              <a:t>Measures</a:t>
            </a:r>
            <a:r>
              <a:rPr sz="4400" b="1" spc="-62">
                <a:solidFill>
                  <a:srgbClr val="FFFFFF"/>
                </a:solidFill>
                <a:latin typeface="+mj-lt"/>
                <a:cs typeface="Calibri Light"/>
              </a:rPr>
              <a:t> </a:t>
            </a:r>
            <a:r>
              <a:rPr sz="4400" b="1">
                <a:solidFill>
                  <a:srgbClr val="FFFFFF"/>
                </a:solidFill>
                <a:latin typeface="+mj-lt"/>
                <a:cs typeface="Calibri Light"/>
              </a:rPr>
              <a:t>on</a:t>
            </a:r>
            <a:r>
              <a:rPr lang="en-US" sz="4400" b="1">
                <a:solidFill>
                  <a:srgbClr val="FFFFFF"/>
                </a:solidFill>
                <a:latin typeface="+mj-lt"/>
                <a:cs typeface="Calibri Light"/>
              </a:rPr>
              <a:t> </a:t>
            </a:r>
            <a:r>
              <a:rPr sz="4400" b="1" spc="-18">
                <a:solidFill>
                  <a:srgbClr val="FFFFFF"/>
                </a:solidFill>
                <a:latin typeface="+mj-lt"/>
                <a:cs typeface="Calibri Light"/>
              </a:rPr>
              <a:t>Bigo</a:t>
            </a:r>
            <a:r>
              <a:rPr sz="4400" b="1" spc="-100">
                <a:solidFill>
                  <a:srgbClr val="FFFFFF"/>
                </a:solidFill>
                <a:latin typeface="+mj-lt"/>
                <a:cs typeface="Calibri Light"/>
              </a:rPr>
              <a:t> </a:t>
            </a:r>
            <a:r>
              <a:rPr sz="4400" b="1" spc="-23">
                <a:solidFill>
                  <a:srgbClr val="FFFFFF"/>
                </a:solidFill>
                <a:latin typeface="+mj-lt"/>
                <a:cs typeface="Calibri Light"/>
              </a:rPr>
              <a:t>Live</a:t>
            </a:r>
          </a:p>
        </p:txBody>
      </p:sp>
      <p:sp>
        <p:nvSpPr>
          <p:cNvPr id="4" name="object 4"/>
          <p:cNvSpPr txBox="1"/>
          <p:nvPr/>
        </p:nvSpPr>
        <p:spPr>
          <a:xfrm>
            <a:off x="6606793" y="2348500"/>
            <a:ext cx="4789561" cy="2046258"/>
          </a:xfrm>
          <a:prstGeom prst="rect">
            <a:avLst/>
          </a:prstGeom>
        </p:spPr>
        <p:txBody>
          <a:bodyPr vert="horz" wrap="square" lIns="0" tIns="0" rIns="0" bIns="0" rtlCol="0">
            <a:spAutoFit/>
          </a:bodyPr>
          <a:lstStyle/>
          <a:p>
            <a:pPr marL="0" marR="0" algn="just">
              <a:lnSpc>
                <a:spcPts val="2197"/>
              </a:lnSpc>
              <a:spcBef>
                <a:spcPts val="0"/>
              </a:spcBef>
              <a:spcAft>
                <a:spcPts val="0"/>
              </a:spcAft>
            </a:pPr>
            <a:r>
              <a:rPr sz="1800">
                <a:solidFill>
                  <a:srgbClr val="FFFFFF"/>
                </a:solidFill>
                <a:latin typeface="Arial"/>
                <a:cs typeface="Arial"/>
              </a:rPr>
              <a:t>•</a:t>
            </a:r>
            <a:r>
              <a:rPr sz="1800" spc="719">
                <a:solidFill>
                  <a:srgbClr val="FFFFFF"/>
                </a:solidFill>
                <a:latin typeface="Times New Roman"/>
                <a:cs typeface="Times New Roman"/>
              </a:rPr>
              <a:t> </a:t>
            </a:r>
            <a:r>
              <a:rPr sz="1800" spc="-157">
                <a:solidFill>
                  <a:srgbClr val="FFFFFF"/>
                </a:solidFill>
                <a:latin typeface="Calibri"/>
                <a:cs typeface="Calibri"/>
              </a:rPr>
              <a:t>To</a:t>
            </a:r>
            <a:r>
              <a:rPr sz="1800" spc="164">
                <a:solidFill>
                  <a:srgbClr val="FFFFFF"/>
                </a:solidFill>
                <a:latin typeface="Calibri"/>
                <a:cs typeface="Calibri"/>
              </a:rPr>
              <a:t> </a:t>
            </a:r>
            <a:r>
              <a:rPr sz="1800" spc="-10">
                <a:solidFill>
                  <a:srgbClr val="FFFFFF"/>
                </a:solidFill>
                <a:latin typeface="Calibri"/>
                <a:cs typeface="Calibri"/>
              </a:rPr>
              <a:t>address</a:t>
            </a:r>
            <a:r>
              <a:rPr sz="1800" spc="49">
                <a:solidFill>
                  <a:srgbClr val="FFFFFF"/>
                </a:solidFill>
                <a:latin typeface="Calibri"/>
                <a:cs typeface="Calibri"/>
              </a:rPr>
              <a:t> </a:t>
            </a:r>
            <a:r>
              <a:rPr sz="1800">
                <a:solidFill>
                  <a:srgbClr val="FFFFFF"/>
                </a:solidFill>
                <a:latin typeface="Calibri"/>
                <a:cs typeface="Calibri"/>
              </a:rPr>
              <a:t>the</a:t>
            </a:r>
            <a:r>
              <a:rPr sz="1800" spc="21">
                <a:solidFill>
                  <a:srgbClr val="FFFFFF"/>
                </a:solidFill>
                <a:latin typeface="Calibri"/>
                <a:cs typeface="Calibri"/>
              </a:rPr>
              <a:t> </a:t>
            </a:r>
            <a:r>
              <a:rPr sz="1800">
                <a:solidFill>
                  <a:srgbClr val="FFFFFF"/>
                </a:solidFill>
                <a:latin typeface="Calibri"/>
                <a:cs typeface="Calibri"/>
              </a:rPr>
              <a:t>concerns</a:t>
            </a:r>
            <a:r>
              <a:rPr sz="1800" spc="43">
                <a:solidFill>
                  <a:srgbClr val="FFFFFF"/>
                </a:solidFill>
                <a:latin typeface="Calibri"/>
                <a:cs typeface="Calibri"/>
              </a:rPr>
              <a:t> </a:t>
            </a:r>
            <a:r>
              <a:rPr sz="1800">
                <a:solidFill>
                  <a:srgbClr val="FFFFFF"/>
                </a:solidFill>
                <a:latin typeface="Calibri"/>
                <a:cs typeface="Calibri"/>
              </a:rPr>
              <a:t>surrounding</a:t>
            </a:r>
          </a:p>
          <a:p>
            <a:pPr marL="0" marR="0" algn="just">
              <a:lnSpc>
                <a:spcPts val="1944"/>
              </a:lnSpc>
              <a:spcBef>
                <a:spcPts val="0"/>
              </a:spcBef>
              <a:spcAft>
                <a:spcPts val="0"/>
              </a:spcAft>
            </a:pPr>
            <a:r>
              <a:rPr sz="1800" spc="-10">
                <a:solidFill>
                  <a:srgbClr val="FFFFFF"/>
                </a:solidFill>
                <a:latin typeface="Calibri"/>
                <a:cs typeface="Calibri"/>
              </a:rPr>
              <a:t>inappropriate</a:t>
            </a:r>
            <a:r>
              <a:rPr sz="1800" spc="73">
                <a:solidFill>
                  <a:srgbClr val="FFFFFF"/>
                </a:solidFill>
                <a:latin typeface="Calibri"/>
                <a:cs typeface="Calibri"/>
              </a:rPr>
              <a:t> </a:t>
            </a:r>
            <a:r>
              <a:rPr sz="1800" spc="-18">
                <a:solidFill>
                  <a:srgbClr val="FFFFFF"/>
                </a:solidFill>
                <a:latin typeface="Calibri"/>
                <a:cs typeface="Calibri"/>
              </a:rPr>
              <a:t>content</a:t>
            </a:r>
            <a:r>
              <a:rPr sz="1800" spc="86">
                <a:solidFill>
                  <a:srgbClr val="FFFFFF"/>
                </a:solidFill>
                <a:latin typeface="Calibri"/>
                <a:cs typeface="Calibri"/>
              </a:rPr>
              <a:t> </a:t>
            </a:r>
            <a:r>
              <a:rPr sz="1800">
                <a:solidFill>
                  <a:srgbClr val="FFFFFF"/>
                </a:solidFill>
                <a:latin typeface="Calibri"/>
                <a:cs typeface="Calibri"/>
              </a:rPr>
              <a:t>and</a:t>
            </a:r>
            <a:r>
              <a:rPr sz="1800" spc="17">
                <a:solidFill>
                  <a:srgbClr val="FFFFFF"/>
                </a:solidFill>
                <a:latin typeface="Calibri"/>
                <a:cs typeface="Calibri"/>
              </a:rPr>
              <a:t> </a:t>
            </a:r>
            <a:r>
              <a:rPr sz="1800">
                <a:solidFill>
                  <a:srgbClr val="FFFFFF"/>
                </a:solidFill>
                <a:latin typeface="Calibri"/>
                <a:cs typeface="Calibri"/>
              </a:rPr>
              <a:t>behavior</a:t>
            </a:r>
            <a:r>
              <a:rPr sz="1800" spc="31">
                <a:solidFill>
                  <a:srgbClr val="FFFFFF"/>
                </a:solidFill>
                <a:latin typeface="Calibri"/>
                <a:cs typeface="Calibri"/>
              </a:rPr>
              <a:t> </a:t>
            </a:r>
            <a:r>
              <a:rPr sz="1800" spc="10">
                <a:solidFill>
                  <a:srgbClr val="FFFFFF"/>
                </a:solidFill>
                <a:latin typeface="Calibri"/>
                <a:cs typeface="Calibri"/>
              </a:rPr>
              <a:t>on</a:t>
            </a:r>
            <a:r>
              <a:rPr sz="1800" spc="-20">
                <a:solidFill>
                  <a:srgbClr val="FFFFFF"/>
                </a:solidFill>
                <a:latin typeface="Calibri"/>
                <a:cs typeface="Calibri"/>
              </a:rPr>
              <a:t> </a:t>
            </a:r>
            <a:r>
              <a:rPr sz="1800">
                <a:solidFill>
                  <a:srgbClr val="FFFFFF"/>
                </a:solidFill>
                <a:latin typeface="Calibri"/>
                <a:cs typeface="Calibri"/>
              </a:rPr>
              <a:t>the</a:t>
            </a:r>
            <a:r>
              <a:rPr sz="1800" spc="46">
                <a:solidFill>
                  <a:srgbClr val="FFFFFF"/>
                </a:solidFill>
                <a:latin typeface="Calibri"/>
                <a:cs typeface="Calibri"/>
              </a:rPr>
              <a:t> </a:t>
            </a:r>
            <a:r>
              <a:rPr sz="1800">
                <a:solidFill>
                  <a:srgbClr val="FFFFFF"/>
                </a:solidFill>
                <a:latin typeface="Calibri"/>
                <a:cs typeface="Calibri"/>
              </a:rPr>
              <a:t>app,</a:t>
            </a:r>
          </a:p>
          <a:p>
            <a:pPr marL="0" marR="0" algn="just">
              <a:lnSpc>
                <a:spcPts val="1945"/>
              </a:lnSpc>
              <a:spcBef>
                <a:spcPts val="50"/>
              </a:spcBef>
              <a:spcAft>
                <a:spcPts val="0"/>
              </a:spcAft>
            </a:pPr>
            <a:r>
              <a:rPr sz="1800" spc="-10">
                <a:solidFill>
                  <a:srgbClr val="FFFFFF"/>
                </a:solidFill>
                <a:latin typeface="Calibri"/>
                <a:cs typeface="Calibri"/>
              </a:rPr>
              <a:t>Bigo</a:t>
            </a:r>
            <a:r>
              <a:rPr sz="1800" spc="21">
                <a:solidFill>
                  <a:srgbClr val="FFFFFF"/>
                </a:solidFill>
                <a:latin typeface="Calibri"/>
                <a:cs typeface="Calibri"/>
              </a:rPr>
              <a:t> </a:t>
            </a:r>
            <a:r>
              <a:rPr sz="1800">
                <a:solidFill>
                  <a:srgbClr val="FFFFFF"/>
                </a:solidFill>
                <a:latin typeface="Calibri"/>
                <a:cs typeface="Calibri"/>
              </a:rPr>
              <a:t>Live</a:t>
            </a:r>
            <a:r>
              <a:rPr sz="1800" spc="23">
                <a:solidFill>
                  <a:srgbClr val="FFFFFF"/>
                </a:solidFill>
                <a:latin typeface="Calibri"/>
                <a:cs typeface="Calibri"/>
              </a:rPr>
              <a:t> </a:t>
            </a:r>
            <a:r>
              <a:rPr sz="1800">
                <a:solidFill>
                  <a:srgbClr val="FFFFFF"/>
                </a:solidFill>
                <a:latin typeface="Calibri"/>
                <a:cs typeface="Calibri"/>
              </a:rPr>
              <a:t>has</a:t>
            </a:r>
            <a:r>
              <a:rPr sz="1800" spc="28">
                <a:solidFill>
                  <a:srgbClr val="FFFFFF"/>
                </a:solidFill>
                <a:latin typeface="Calibri"/>
                <a:cs typeface="Calibri"/>
              </a:rPr>
              <a:t> </a:t>
            </a:r>
            <a:r>
              <a:rPr sz="1800">
                <a:solidFill>
                  <a:srgbClr val="FFFFFF"/>
                </a:solidFill>
                <a:latin typeface="Calibri"/>
                <a:cs typeface="Calibri"/>
              </a:rPr>
              <a:t>implemented</a:t>
            </a:r>
            <a:r>
              <a:rPr sz="1800" spc="97">
                <a:solidFill>
                  <a:srgbClr val="FFFFFF"/>
                </a:solidFill>
                <a:latin typeface="Calibri"/>
                <a:cs typeface="Calibri"/>
              </a:rPr>
              <a:t> </a:t>
            </a:r>
            <a:r>
              <a:rPr sz="1800" spc="-14">
                <a:solidFill>
                  <a:srgbClr val="FFFFFF"/>
                </a:solidFill>
                <a:latin typeface="Calibri"/>
                <a:cs typeface="Calibri"/>
              </a:rPr>
              <a:t>several</a:t>
            </a:r>
            <a:r>
              <a:rPr sz="1800" spc="64">
                <a:solidFill>
                  <a:srgbClr val="FFFFFF"/>
                </a:solidFill>
                <a:latin typeface="Calibri"/>
                <a:cs typeface="Calibri"/>
              </a:rPr>
              <a:t> </a:t>
            </a:r>
            <a:r>
              <a:rPr sz="1800" spc="-10">
                <a:solidFill>
                  <a:srgbClr val="FFFFFF"/>
                </a:solidFill>
                <a:latin typeface="Calibri"/>
                <a:cs typeface="Calibri"/>
              </a:rPr>
              <a:t>safety</a:t>
            </a:r>
          </a:p>
          <a:p>
            <a:pPr marL="0" marR="0" algn="just">
              <a:lnSpc>
                <a:spcPts val="1944"/>
              </a:lnSpc>
              <a:spcBef>
                <a:spcPts val="0"/>
              </a:spcBef>
              <a:spcAft>
                <a:spcPts val="0"/>
              </a:spcAft>
            </a:pPr>
            <a:r>
              <a:rPr sz="1800">
                <a:solidFill>
                  <a:srgbClr val="FFFFFF"/>
                </a:solidFill>
                <a:latin typeface="Calibri"/>
                <a:cs typeface="Calibri"/>
              </a:rPr>
              <a:t>measures.</a:t>
            </a:r>
            <a:r>
              <a:rPr sz="1800" spc="56">
                <a:solidFill>
                  <a:srgbClr val="FFFFFF"/>
                </a:solidFill>
                <a:latin typeface="Calibri"/>
                <a:cs typeface="Calibri"/>
              </a:rPr>
              <a:t> </a:t>
            </a:r>
            <a:r>
              <a:rPr sz="1800" spc="-12">
                <a:solidFill>
                  <a:srgbClr val="FFFFFF"/>
                </a:solidFill>
                <a:latin typeface="Calibri"/>
                <a:cs typeface="Calibri"/>
              </a:rPr>
              <a:t>For</a:t>
            </a:r>
            <a:r>
              <a:rPr sz="1800" spc="15">
                <a:solidFill>
                  <a:srgbClr val="FFFFFF"/>
                </a:solidFill>
                <a:latin typeface="Calibri"/>
                <a:cs typeface="Calibri"/>
              </a:rPr>
              <a:t> </a:t>
            </a:r>
            <a:r>
              <a:rPr sz="1800">
                <a:solidFill>
                  <a:srgbClr val="FFFFFF"/>
                </a:solidFill>
                <a:latin typeface="Calibri"/>
                <a:cs typeface="Calibri"/>
              </a:rPr>
              <a:t>one,</a:t>
            </a:r>
            <a:r>
              <a:rPr sz="1800" spc="34">
                <a:solidFill>
                  <a:srgbClr val="FFFFFF"/>
                </a:solidFill>
                <a:latin typeface="Calibri"/>
                <a:cs typeface="Calibri"/>
              </a:rPr>
              <a:t> </a:t>
            </a:r>
            <a:r>
              <a:rPr sz="1800">
                <a:solidFill>
                  <a:srgbClr val="FFFFFF"/>
                </a:solidFill>
                <a:latin typeface="Calibri"/>
                <a:cs typeface="Calibri"/>
              </a:rPr>
              <a:t>it has</a:t>
            </a:r>
            <a:r>
              <a:rPr sz="1800" spc="23">
                <a:solidFill>
                  <a:srgbClr val="FFFFFF"/>
                </a:solidFill>
                <a:latin typeface="Calibri"/>
                <a:cs typeface="Calibri"/>
              </a:rPr>
              <a:t> </a:t>
            </a:r>
            <a:r>
              <a:rPr sz="1800">
                <a:solidFill>
                  <a:srgbClr val="FFFFFF"/>
                </a:solidFill>
                <a:latin typeface="Calibri"/>
                <a:cs typeface="Calibri"/>
              </a:rPr>
              <a:t>a </a:t>
            </a:r>
            <a:r>
              <a:rPr sz="1800" spc="-10">
                <a:solidFill>
                  <a:srgbClr val="FFFFFF"/>
                </a:solidFill>
                <a:latin typeface="Calibri"/>
                <a:cs typeface="Calibri"/>
              </a:rPr>
              <a:t>team</a:t>
            </a:r>
            <a:r>
              <a:rPr sz="1800" spc="37">
                <a:solidFill>
                  <a:srgbClr val="FFFFFF"/>
                </a:solidFill>
                <a:latin typeface="Calibri"/>
                <a:cs typeface="Calibri"/>
              </a:rPr>
              <a:t> </a:t>
            </a:r>
            <a:r>
              <a:rPr sz="1800" spc="10">
                <a:solidFill>
                  <a:srgbClr val="FFFFFF"/>
                </a:solidFill>
                <a:latin typeface="Calibri"/>
                <a:cs typeface="Calibri"/>
              </a:rPr>
              <a:t>of</a:t>
            </a:r>
            <a:r>
              <a:rPr sz="1800" spc="-30">
                <a:solidFill>
                  <a:srgbClr val="FFFFFF"/>
                </a:solidFill>
                <a:latin typeface="Calibri"/>
                <a:cs typeface="Calibri"/>
              </a:rPr>
              <a:t> </a:t>
            </a:r>
            <a:r>
              <a:rPr sz="1800" spc="-14">
                <a:solidFill>
                  <a:srgbClr val="FFFFFF"/>
                </a:solidFill>
                <a:latin typeface="Calibri"/>
                <a:cs typeface="Calibri"/>
              </a:rPr>
              <a:t>moderators</a:t>
            </a:r>
          </a:p>
          <a:p>
            <a:pPr marL="0" marR="0" algn="just">
              <a:lnSpc>
                <a:spcPts val="1945"/>
              </a:lnSpc>
              <a:spcBef>
                <a:spcPts val="50"/>
              </a:spcBef>
              <a:spcAft>
                <a:spcPts val="0"/>
              </a:spcAft>
            </a:pPr>
            <a:r>
              <a:rPr sz="1800">
                <a:solidFill>
                  <a:srgbClr val="FFFFFF"/>
                </a:solidFill>
                <a:latin typeface="Calibri"/>
                <a:cs typeface="Calibri"/>
              </a:rPr>
              <a:t>who monitor and</a:t>
            </a:r>
            <a:r>
              <a:rPr sz="1800" spc="43">
                <a:solidFill>
                  <a:srgbClr val="FFFFFF"/>
                </a:solidFill>
                <a:latin typeface="Calibri"/>
                <a:cs typeface="Calibri"/>
              </a:rPr>
              <a:t> </a:t>
            </a:r>
            <a:r>
              <a:rPr sz="1800">
                <a:solidFill>
                  <a:srgbClr val="FFFFFF"/>
                </a:solidFill>
                <a:latin typeface="Calibri"/>
                <a:cs typeface="Calibri"/>
              </a:rPr>
              <a:t>review</a:t>
            </a:r>
            <a:r>
              <a:rPr sz="1800" spc="17">
                <a:solidFill>
                  <a:srgbClr val="FFFFFF"/>
                </a:solidFill>
                <a:latin typeface="Calibri"/>
                <a:cs typeface="Calibri"/>
              </a:rPr>
              <a:t> </a:t>
            </a:r>
            <a:r>
              <a:rPr sz="1800">
                <a:solidFill>
                  <a:srgbClr val="FFFFFF"/>
                </a:solidFill>
                <a:latin typeface="Calibri"/>
                <a:cs typeface="Calibri"/>
              </a:rPr>
              <a:t>all </a:t>
            </a:r>
            <a:r>
              <a:rPr sz="1800" spc="-10">
                <a:solidFill>
                  <a:srgbClr val="FFFFFF"/>
                </a:solidFill>
                <a:latin typeface="Calibri"/>
                <a:cs typeface="Calibri"/>
              </a:rPr>
              <a:t>live</a:t>
            </a:r>
            <a:r>
              <a:rPr sz="1800" spc="47">
                <a:solidFill>
                  <a:srgbClr val="FFFFFF"/>
                </a:solidFill>
                <a:latin typeface="Calibri"/>
                <a:cs typeface="Calibri"/>
              </a:rPr>
              <a:t> </a:t>
            </a:r>
            <a:r>
              <a:rPr sz="1800" spc="-11">
                <a:solidFill>
                  <a:srgbClr val="FFFFFF"/>
                </a:solidFill>
                <a:latin typeface="Calibri"/>
                <a:cs typeface="Calibri"/>
              </a:rPr>
              <a:t>streams</a:t>
            </a:r>
            <a:r>
              <a:rPr sz="1800" spc="31">
                <a:solidFill>
                  <a:srgbClr val="FFFFFF"/>
                </a:solidFill>
                <a:latin typeface="Calibri"/>
                <a:cs typeface="Calibri"/>
              </a:rPr>
              <a:t> </a:t>
            </a:r>
            <a:r>
              <a:rPr sz="1800">
                <a:solidFill>
                  <a:srgbClr val="FFFFFF"/>
                </a:solidFill>
                <a:latin typeface="Calibri"/>
                <a:cs typeface="Calibri"/>
              </a:rPr>
              <a:t>and</a:t>
            </a:r>
            <a:r>
              <a:rPr sz="1800" spc="18">
                <a:solidFill>
                  <a:srgbClr val="FFFFFF"/>
                </a:solidFill>
                <a:latin typeface="Calibri"/>
                <a:cs typeface="Calibri"/>
              </a:rPr>
              <a:t> </a:t>
            </a:r>
            <a:r>
              <a:rPr sz="1800">
                <a:solidFill>
                  <a:srgbClr val="FFFFFF"/>
                </a:solidFill>
                <a:latin typeface="Calibri"/>
                <a:cs typeface="Calibri"/>
              </a:rPr>
              <a:t>user-</a:t>
            </a:r>
          </a:p>
          <a:p>
            <a:pPr marL="0" marR="0" algn="just">
              <a:lnSpc>
                <a:spcPts val="1944"/>
              </a:lnSpc>
              <a:spcBef>
                <a:spcPts val="0"/>
              </a:spcBef>
              <a:spcAft>
                <a:spcPts val="0"/>
              </a:spcAft>
            </a:pPr>
            <a:r>
              <a:rPr sz="1800" spc="-20">
                <a:solidFill>
                  <a:srgbClr val="FFFFFF"/>
                </a:solidFill>
                <a:latin typeface="Calibri"/>
                <a:cs typeface="Calibri"/>
              </a:rPr>
              <a:t>generated</a:t>
            </a:r>
            <a:r>
              <a:rPr sz="1800" spc="129">
                <a:solidFill>
                  <a:srgbClr val="FFFFFF"/>
                </a:solidFill>
                <a:latin typeface="Calibri"/>
                <a:cs typeface="Calibri"/>
              </a:rPr>
              <a:t> </a:t>
            </a:r>
            <a:r>
              <a:rPr sz="1800" spc="-15">
                <a:solidFill>
                  <a:srgbClr val="FFFFFF"/>
                </a:solidFill>
                <a:latin typeface="Calibri"/>
                <a:cs typeface="Calibri"/>
              </a:rPr>
              <a:t>content.</a:t>
            </a:r>
            <a:r>
              <a:rPr sz="1800" spc="62">
                <a:solidFill>
                  <a:srgbClr val="FFFFFF"/>
                </a:solidFill>
                <a:latin typeface="Calibri"/>
                <a:cs typeface="Calibri"/>
              </a:rPr>
              <a:t> </a:t>
            </a:r>
            <a:r>
              <a:rPr sz="1800" spc="-11">
                <a:solidFill>
                  <a:srgbClr val="FFFFFF"/>
                </a:solidFill>
                <a:latin typeface="Calibri"/>
                <a:cs typeface="Calibri"/>
              </a:rPr>
              <a:t>Users</a:t>
            </a:r>
            <a:r>
              <a:rPr sz="1800">
                <a:solidFill>
                  <a:srgbClr val="FFFFFF"/>
                </a:solidFill>
                <a:latin typeface="Calibri"/>
                <a:cs typeface="Calibri"/>
              </a:rPr>
              <a:t> can</a:t>
            </a:r>
            <a:r>
              <a:rPr sz="1800" spc="23">
                <a:solidFill>
                  <a:srgbClr val="FFFFFF"/>
                </a:solidFill>
                <a:latin typeface="Calibri"/>
                <a:cs typeface="Calibri"/>
              </a:rPr>
              <a:t> </a:t>
            </a:r>
            <a:r>
              <a:rPr sz="1800">
                <a:solidFill>
                  <a:srgbClr val="FFFFFF"/>
                </a:solidFill>
                <a:latin typeface="Calibri"/>
                <a:cs typeface="Calibri"/>
              </a:rPr>
              <a:t>also</a:t>
            </a:r>
            <a:r>
              <a:rPr sz="1800" spc="11">
                <a:solidFill>
                  <a:srgbClr val="FFFFFF"/>
                </a:solidFill>
                <a:latin typeface="Calibri"/>
                <a:cs typeface="Calibri"/>
              </a:rPr>
              <a:t> </a:t>
            </a:r>
            <a:r>
              <a:rPr sz="1800">
                <a:solidFill>
                  <a:srgbClr val="FFFFFF"/>
                </a:solidFill>
                <a:latin typeface="Calibri"/>
                <a:cs typeface="Calibri"/>
              </a:rPr>
              <a:t>report</a:t>
            </a:r>
            <a:r>
              <a:rPr sz="1800" spc="23">
                <a:solidFill>
                  <a:srgbClr val="FFFFFF"/>
                </a:solidFill>
                <a:latin typeface="Calibri"/>
                <a:cs typeface="Calibri"/>
              </a:rPr>
              <a:t> </a:t>
            </a:r>
            <a:r>
              <a:rPr sz="1800" spc="-15">
                <a:solidFill>
                  <a:srgbClr val="FFFFFF"/>
                </a:solidFill>
                <a:latin typeface="Calibri"/>
                <a:cs typeface="Calibri"/>
              </a:rPr>
              <a:t>any</a:t>
            </a:r>
          </a:p>
          <a:p>
            <a:pPr marL="0" marR="0" algn="just">
              <a:lnSpc>
                <a:spcPts val="1944"/>
              </a:lnSpc>
              <a:spcBef>
                <a:spcPts val="50"/>
              </a:spcBef>
              <a:spcAft>
                <a:spcPts val="0"/>
              </a:spcAft>
            </a:pPr>
            <a:r>
              <a:rPr sz="1800" spc="-10">
                <a:solidFill>
                  <a:srgbClr val="FFFFFF"/>
                </a:solidFill>
                <a:latin typeface="Calibri"/>
                <a:cs typeface="Calibri"/>
              </a:rPr>
              <a:t>inappropriate</a:t>
            </a:r>
            <a:r>
              <a:rPr sz="1800" spc="73">
                <a:solidFill>
                  <a:srgbClr val="FFFFFF"/>
                </a:solidFill>
                <a:latin typeface="Calibri"/>
                <a:cs typeface="Calibri"/>
              </a:rPr>
              <a:t> </a:t>
            </a:r>
            <a:r>
              <a:rPr sz="1800">
                <a:solidFill>
                  <a:srgbClr val="FFFFFF"/>
                </a:solidFill>
                <a:latin typeface="Calibri"/>
                <a:cs typeface="Calibri"/>
              </a:rPr>
              <a:t>behavior</a:t>
            </a:r>
            <a:r>
              <a:rPr sz="1800" spc="31">
                <a:solidFill>
                  <a:srgbClr val="FFFFFF"/>
                </a:solidFill>
                <a:latin typeface="Calibri"/>
                <a:cs typeface="Calibri"/>
              </a:rPr>
              <a:t> </a:t>
            </a:r>
            <a:r>
              <a:rPr sz="1800" spc="10">
                <a:solidFill>
                  <a:srgbClr val="FFFFFF"/>
                </a:solidFill>
                <a:latin typeface="Calibri"/>
                <a:cs typeface="Calibri"/>
              </a:rPr>
              <a:t>or</a:t>
            </a:r>
            <a:r>
              <a:rPr sz="1800">
                <a:solidFill>
                  <a:srgbClr val="FFFFFF"/>
                </a:solidFill>
                <a:latin typeface="Calibri"/>
                <a:cs typeface="Calibri"/>
              </a:rPr>
              <a:t> </a:t>
            </a:r>
            <a:r>
              <a:rPr sz="1800" spc="-18">
                <a:solidFill>
                  <a:srgbClr val="FFFFFF"/>
                </a:solidFill>
                <a:latin typeface="Calibri"/>
                <a:cs typeface="Calibri"/>
              </a:rPr>
              <a:t>content</a:t>
            </a:r>
            <a:r>
              <a:rPr sz="1800" spc="87">
                <a:solidFill>
                  <a:srgbClr val="FFFFFF"/>
                </a:solidFill>
                <a:latin typeface="Calibri"/>
                <a:cs typeface="Calibri"/>
              </a:rPr>
              <a:t> </a:t>
            </a:r>
            <a:r>
              <a:rPr sz="1800">
                <a:solidFill>
                  <a:srgbClr val="FFFFFF"/>
                </a:solidFill>
                <a:latin typeface="Calibri"/>
                <a:cs typeface="Calibri"/>
              </a:rPr>
              <a:t>they come</a:t>
            </a:r>
          </a:p>
          <a:p>
            <a:pPr marL="0" marR="0" algn="just">
              <a:lnSpc>
                <a:spcPts val="1947"/>
              </a:lnSpc>
              <a:spcBef>
                <a:spcPts val="0"/>
              </a:spcBef>
              <a:spcAft>
                <a:spcPts val="0"/>
              </a:spcAft>
            </a:pPr>
            <a:r>
              <a:rPr sz="1800">
                <a:solidFill>
                  <a:srgbClr val="FFFFFF"/>
                </a:solidFill>
                <a:latin typeface="Calibri"/>
                <a:cs typeface="Calibri"/>
              </a:rPr>
              <a:t>across.</a:t>
            </a:r>
          </a:p>
        </p:txBody>
      </p:sp>
      <p:sp>
        <p:nvSpPr>
          <p:cNvPr id="5" name="object 5"/>
          <p:cNvSpPr txBox="1"/>
          <p:nvPr/>
        </p:nvSpPr>
        <p:spPr>
          <a:xfrm>
            <a:off x="6606793" y="4452219"/>
            <a:ext cx="4786934" cy="1799437"/>
          </a:xfrm>
          <a:prstGeom prst="rect">
            <a:avLst/>
          </a:prstGeom>
        </p:spPr>
        <p:txBody>
          <a:bodyPr vert="horz" wrap="square" lIns="0" tIns="0" rIns="0" bIns="0" rtlCol="0">
            <a:spAutoFit/>
          </a:bodyPr>
          <a:lstStyle/>
          <a:p>
            <a:pPr marL="0" marR="0" algn="just">
              <a:lnSpc>
                <a:spcPts val="2200"/>
              </a:lnSpc>
              <a:spcBef>
                <a:spcPts val="0"/>
              </a:spcBef>
              <a:spcAft>
                <a:spcPts val="0"/>
              </a:spcAft>
            </a:pPr>
            <a:r>
              <a:rPr sz="1800">
                <a:solidFill>
                  <a:srgbClr val="FFFFFF"/>
                </a:solidFill>
                <a:latin typeface="Arial"/>
                <a:cs typeface="Arial"/>
              </a:rPr>
              <a:t>•</a:t>
            </a:r>
            <a:r>
              <a:rPr sz="1800" spc="719">
                <a:solidFill>
                  <a:srgbClr val="FFFFFF"/>
                </a:solidFill>
                <a:latin typeface="Times New Roman"/>
                <a:cs typeface="Times New Roman"/>
              </a:rPr>
              <a:t> </a:t>
            </a:r>
            <a:r>
              <a:rPr sz="1800" spc="-10">
                <a:solidFill>
                  <a:srgbClr val="FFFFFF"/>
                </a:solidFill>
                <a:latin typeface="Calibri"/>
                <a:cs typeface="Calibri"/>
              </a:rPr>
              <a:t>Bigo</a:t>
            </a:r>
            <a:r>
              <a:rPr sz="1800" spc="25">
                <a:solidFill>
                  <a:srgbClr val="FFFFFF"/>
                </a:solidFill>
                <a:latin typeface="Calibri"/>
                <a:cs typeface="Calibri"/>
              </a:rPr>
              <a:t> </a:t>
            </a:r>
            <a:r>
              <a:rPr sz="1800">
                <a:solidFill>
                  <a:srgbClr val="FFFFFF"/>
                </a:solidFill>
                <a:latin typeface="Calibri"/>
                <a:cs typeface="Calibri"/>
              </a:rPr>
              <a:t>Live</a:t>
            </a:r>
            <a:r>
              <a:rPr sz="1800" spc="23">
                <a:solidFill>
                  <a:srgbClr val="FFFFFF"/>
                </a:solidFill>
                <a:latin typeface="Calibri"/>
                <a:cs typeface="Calibri"/>
              </a:rPr>
              <a:t> </a:t>
            </a:r>
            <a:r>
              <a:rPr sz="1800">
                <a:solidFill>
                  <a:srgbClr val="FFFFFF"/>
                </a:solidFill>
                <a:latin typeface="Calibri"/>
                <a:cs typeface="Calibri"/>
              </a:rPr>
              <a:t>also</a:t>
            </a:r>
            <a:r>
              <a:rPr sz="1800" spc="14">
                <a:solidFill>
                  <a:srgbClr val="FFFFFF"/>
                </a:solidFill>
                <a:latin typeface="Calibri"/>
                <a:cs typeface="Calibri"/>
              </a:rPr>
              <a:t> </a:t>
            </a:r>
            <a:r>
              <a:rPr sz="1800">
                <a:solidFill>
                  <a:srgbClr val="FFFFFF"/>
                </a:solidFill>
                <a:latin typeface="Calibri"/>
                <a:cs typeface="Calibri"/>
              </a:rPr>
              <a:t>has</a:t>
            </a:r>
            <a:r>
              <a:rPr sz="1800" spc="20">
                <a:solidFill>
                  <a:srgbClr val="FFFFFF"/>
                </a:solidFill>
                <a:latin typeface="Calibri"/>
                <a:cs typeface="Calibri"/>
              </a:rPr>
              <a:t> </a:t>
            </a:r>
            <a:r>
              <a:rPr sz="1800">
                <a:solidFill>
                  <a:srgbClr val="FFFFFF"/>
                </a:solidFill>
                <a:latin typeface="Calibri"/>
                <a:cs typeface="Calibri"/>
              </a:rPr>
              <a:t>strict</a:t>
            </a:r>
            <a:r>
              <a:rPr sz="1800" spc="28">
                <a:solidFill>
                  <a:srgbClr val="FFFFFF"/>
                </a:solidFill>
                <a:latin typeface="Calibri"/>
                <a:cs typeface="Calibri"/>
              </a:rPr>
              <a:t> </a:t>
            </a:r>
            <a:r>
              <a:rPr sz="1800">
                <a:solidFill>
                  <a:srgbClr val="FFFFFF"/>
                </a:solidFill>
                <a:latin typeface="Calibri"/>
                <a:cs typeface="Calibri"/>
              </a:rPr>
              <a:t>guidelines</a:t>
            </a:r>
            <a:r>
              <a:rPr sz="1800" spc="94">
                <a:solidFill>
                  <a:srgbClr val="FFFFFF"/>
                </a:solidFill>
                <a:latin typeface="Calibri"/>
                <a:cs typeface="Calibri"/>
              </a:rPr>
              <a:t> </a:t>
            </a:r>
            <a:r>
              <a:rPr sz="1800">
                <a:solidFill>
                  <a:srgbClr val="FFFFFF"/>
                </a:solidFill>
                <a:latin typeface="Calibri"/>
                <a:cs typeface="Calibri"/>
              </a:rPr>
              <a:t>and</a:t>
            </a:r>
            <a:r>
              <a:rPr sz="1800" spc="17">
                <a:solidFill>
                  <a:srgbClr val="FFFFFF"/>
                </a:solidFill>
                <a:latin typeface="Calibri"/>
                <a:cs typeface="Calibri"/>
              </a:rPr>
              <a:t> </a:t>
            </a:r>
            <a:r>
              <a:rPr sz="1800">
                <a:solidFill>
                  <a:srgbClr val="FFFFFF"/>
                </a:solidFill>
                <a:latin typeface="Calibri"/>
                <a:cs typeface="Calibri"/>
              </a:rPr>
              <a:t>policies</a:t>
            </a:r>
          </a:p>
          <a:p>
            <a:pPr marL="0" marR="0" algn="just">
              <a:lnSpc>
                <a:spcPts val="1946"/>
              </a:lnSpc>
              <a:spcBef>
                <a:spcPts val="0"/>
              </a:spcBef>
              <a:spcAft>
                <a:spcPts val="0"/>
              </a:spcAft>
            </a:pPr>
            <a:r>
              <a:rPr sz="1800" spc="-15">
                <a:solidFill>
                  <a:srgbClr val="FFFFFF"/>
                </a:solidFill>
                <a:latin typeface="Calibri"/>
                <a:cs typeface="Calibri"/>
              </a:rPr>
              <a:t>regarding</a:t>
            </a:r>
            <a:r>
              <a:rPr sz="1800" spc="80">
                <a:solidFill>
                  <a:srgbClr val="FFFFFF"/>
                </a:solidFill>
                <a:latin typeface="Calibri"/>
                <a:cs typeface="Calibri"/>
              </a:rPr>
              <a:t> </a:t>
            </a:r>
            <a:r>
              <a:rPr sz="1800">
                <a:solidFill>
                  <a:srgbClr val="FFFFFF"/>
                </a:solidFill>
                <a:latin typeface="Calibri"/>
                <a:cs typeface="Calibri"/>
              </a:rPr>
              <a:t>acceptable</a:t>
            </a:r>
            <a:r>
              <a:rPr sz="1800" spc="20">
                <a:solidFill>
                  <a:srgbClr val="FFFFFF"/>
                </a:solidFill>
                <a:latin typeface="Calibri"/>
                <a:cs typeface="Calibri"/>
              </a:rPr>
              <a:t> </a:t>
            </a:r>
            <a:r>
              <a:rPr sz="1800">
                <a:solidFill>
                  <a:srgbClr val="FFFFFF"/>
                </a:solidFill>
                <a:latin typeface="Calibri"/>
                <a:cs typeface="Calibri"/>
              </a:rPr>
              <a:t>behavior</a:t>
            </a:r>
            <a:r>
              <a:rPr sz="1800" spc="25">
                <a:solidFill>
                  <a:srgbClr val="FFFFFF"/>
                </a:solidFill>
                <a:latin typeface="Calibri"/>
                <a:cs typeface="Calibri"/>
              </a:rPr>
              <a:t> </a:t>
            </a:r>
            <a:r>
              <a:rPr sz="1800">
                <a:solidFill>
                  <a:srgbClr val="FFFFFF"/>
                </a:solidFill>
                <a:latin typeface="Calibri"/>
                <a:cs typeface="Calibri"/>
              </a:rPr>
              <a:t>and</a:t>
            </a:r>
            <a:r>
              <a:rPr sz="1800" spc="40">
                <a:solidFill>
                  <a:srgbClr val="FFFFFF"/>
                </a:solidFill>
                <a:latin typeface="Calibri"/>
                <a:cs typeface="Calibri"/>
              </a:rPr>
              <a:t> </a:t>
            </a:r>
            <a:r>
              <a:rPr sz="1800" spc="-18">
                <a:solidFill>
                  <a:srgbClr val="FFFFFF"/>
                </a:solidFill>
                <a:latin typeface="Calibri"/>
                <a:cs typeface="Calibri"/>
              </a:rPr>
              <a:t>content</a:t>
            </a:r>
            <a:r>
              <a:rPr sz="1800" spc="62">
                <a:solidFill>
                  <a:srgbClr val="FFFFFF"/>
                </a:solidFill>
                <a:latin typeface="Calibri"/>
                <a:cs typeface="Calibri"/>
              </a:rPr>
              <a:t> </a:t>
            </a:r>
            <a:r>
              <a:rPr sz="1800">
                <a:solidFill>
                  <a:srgbClr val="FFFFFF"/>
                </a:solidFill>
                <a:latin typeface="Calibri"/>
                <a:cs typeface="Calibri"/>
              </a:rPr>
              <a:t>on</a:t>
            </a:r>
            <a:r>
              <a:rPr sz="1800" spc="-18">
                <a:solidFill>
                  <a:srgbClr val="FFFFFF"/>
                </a:solidFill>
                <a:latin typeface="Calibri"/>
                <a:cs typeface="Calibri"/>
              </a:rPr>
              <a:t> </a:t>
            </a:r>
            <a:r>
              <a:rPr sz="1800">
                <a:solidFill>
                  <a:srgbClr val="FFFFFF"/>
                </a:solidFill>
                <a:latin typeface="Calibri"/>
                <a:cs typeface="Calibri"/>
              </a:rPr>
              <a:t>the</a:t>
            </a:r>
          </a:p>
          <a:p>
            <a:pPr marL="0" marR="0" algn="just">
              <a:lnSpc>
                <a:spcPts val="1944"/>
              </a:lnSpc>
              <a:spcBef>
                <a:spcPts val="50"/>
              </a:spcBef>
              <a:spcAft>
                <a:spcPts val="0"/>
              </a:spcAft>
            </a:pPr>
            <a:r>
              <a:rPr sz="1800">
                <a:solidFill>
                  <a:srgbClr val="FFFFFF"/>
                </a:solidFill>
                <a:latin typeface="Calibri"/>
                <a:cs typeface="Calibri"/>
              </a:rPr>
              <a:t>app.</a:t>
            </a:r>
            <a:r>
              <a:rPr sz="1800" spc="30">
                <a:solidFill>
                  <a:srgbClr val="FFFFFF"/>
                </a:solidFill>
                <a:latin typeface="Calibri"/>
                <a:cs typeface="Calibri"/>
              </a:rPr>
              <a:t> </a:t>
            </a:r>
            <a:r>
              <a:rPr sz="1800" spc="-11">
                <a:solidFill>
                  <a:srgbClr val="FFFFFF"/>
                </a:solidFill>
                <a:latin typeface="Calibri"/>
                <a:cs typeface="Calibri"/>
              </a:rPr>
              <a:t>Users</a:t>
            </a:r>
            <a:r>
              <a:rPr sz="1800" spc="28">
                <a:solidFill>
                  <a:srgbClr val="FFFFFF"/>
                </a:solidFill>
                <a:latin typeface="Calibri"/>
                <a:cs typeface="Calibri"/>
              </a:rPr>
              <a:t> </a:t>
            </a:r>
            <a:r>
              <a:rPr sz="1800">
                <a:solidFill>
                  <a:srgbClr val="FFFFFF"/>
                </a:solidFill>
                <a:latin typeface="Calibri"/>
                <a:cs typeface="Calibri"/>
              </a:rPr>
              <a:t>who violate</a:t>
            </a:r>
            <a:r>
              <a:rPr sz="1800" spc="23">
                <a:solidFill>
                  <a:srgbClr val="FFFFFF"/>
                </a:solidFill>
                <a:latin typeface="Calibri"/>
                <a:cs typeface="Calibri"/>
              </a:rPr>
              <a:t> </a:t>
            </a:r>
            <a:r>
              <a:rPr sz="1800">
                <a:solidFill>
                  <a:srgbClr val="FFFFFF"/>
                </a:solidFill>
                <a:latin typeface="Calibri"/>
                <a:cs typeface="Calibri"/>
              </a:rPr>
              <a:t>these</a:t>
            </a:r>
            <a:r>
              <a:rPr sz="1800" spc="46">
                <a:solidFill>
                  <a:srgbClr val="FFFFFF"/>
                </a:solidFill>
                <a:latin typeface="Calibri"/>
                <a:cs typeface="Calibri"/>
              </a:rPr>
              <a:t> </a:t>
            </a:r>
            <a:r>
              <a:rPr sz="1800">
                <a:solidFill>
                  <a:srgbClr val="FFFFFF"/>
                </a:solidFill>
                <a:latin typeface="Calibri"/>
                <a:cs typeface="Calibri"/>
              </a:rPr>
              <a:t>guidelines</a:t>
            </a:r>
            <a:r>
              <a:rPr sz="1800" spc="94">
                <a:solidFill>
                  <a:srgbClr val="FFFFFF"/>
                </a:solidFill>
                <a:latin typeface="Calibri"/>
                <a:cs typeface="Calibri"/>
              </a:rPr>
              <a:t> </a:t>
            </a:r>
            <a:r>
              <a:rPr sz="1800">
                <a:solidFill>
                  <a:srgbClr val="FFFFFF"/>
                </a:solidFill>
                <a:latin typeface="Calibri"/>
                <a:cs typeface="Calibri"/>
              </a:rPr>
              <a:t>can</a:t>
            </a:r>
            <a:r>
              <a:rPr sz="1800" spc="23">
                <a:solidFill>
                  <a:srgbClr val="FFFFFF"/>
                </a:solidFill>
                <a:latin typeface="Calibri"/>
                <a:cs typeface="Calibri"/>
              </a:rPr>
              <a:t> </a:t>
            </a:r>
            <a:r>
              <a:rPr sz="1800">
                <a:solidFill>
                  <a:srgbClr val="FFFFFF"/>
                </a:solidFill>
                <a:latin typeface="Calibri"/>
                <a:cs typeface="Calibri"/>
              </a:rPr>
              <a:t>face</a:t>
            </a:r>
          </a:p>
          <a:p>
            <a:pPr marL="0" marR="0" algn="just">
              <a:lnSpc>
                <a:spcPts val="1944"/>
              </a:lnSpc>
              <a:spcBef>
                <a:spcPts val="0"/>
              </a:spcBef>
              <a:spcAft>
                <a:spcPts val="0"/>
              </a:spcAft>
            </a:pPr>
            <a:r>
              <a:rPr sz="1800">
                <a:solidFill>
                  <a:srgbClr val="FFFFFF"/>
                </a:solidFill>
                <a:latin typeface="Calibri"/>
                <a:cs typeface="Calibri"/>
              </a:rPr>
              <a:t>consequences</a:t>
            </a:r>
            <a:r>
              <a:rPr sz="1800" spc="93">
                <a:solidFill>
                  <a:srgbClr val="FFFFFF"/>
                </a:solidFill>
                <a:latin typeface="Calibri"/>
                <a:cs typeface="Calibri"/>
              </a:rPr>
              <a:t> </a:t>
            </a:r>
            <a:r>
              <a:rPr sz="1800">
                <a:solidFill>
                  <a:srgbClr val="FFFFFF"/>
                </a:solidFill>
                <a:latin typeface="Calibri"/>
                <a:cs typeface="Calibri"/>
              </a:rPr>
              <a:t>such</a:t>
            </a:r>
            <a:r>
              <a:rPr sz="1800" spc="18">
                <a:solidFill>
                  <a:srgbClr val="FFFFFF"/>
                </a:solidFill>
                <a:latin typeface="Calibri"/>
                <a:cs typeface="Calibri"/>
              </a:rPr>
              <a:t> </a:t>
            </a:r>
            <a:r>
              <a:rPr sz="1800">
                <a:solidFill>
                  <a:srgbClr val="FFFFFF"/>
                </a:solidFill>
                <a:latin typeface="Calibri"/>
                <a:cs typeface="Calibri"/>
              </a:rPr>
              <a:t>as account</a:t>
            </a:r>
            <a:r>
              <a:rPr sz="1800" spc="51">
                <a:solidFill>
                  <a:srgbClr val="FFFFFF"/>
                </a:solidFill>
                <a:latin typeface="Calibri"/>
                <a:cs typeface="Calibri"/>
              </a:rPr>
              <a:t> </a:t>
            </a:r>
            <a:r>
              <a:rPr sz="1800">
                <a:solidFill>
                  <a:srgbClr val="FFFFFF"/>
                </a:solidFill>
                <a:latin typeface="Calibri"/>
                <a:cs typeface="Calibri"/>
              </a:rPr>
              <a:t>suspension</a:t>
            </a:r>
            <a:r>
              <a:rPr sz="1800" spc="67">
                <a:solidFill>
                  <a:srgbClr val="FFFFFF"/>
                </a:solidFill>
                <a:latin typeface="Calibri"/>
                <a:cs typeface="Calibri"/>
              </a:rPr>
              <a:t> </a:t>
            </a:r>
            <a:r>
              <a:rPr sz="1800" spc="10">
                <a:solidFill>
                  <a:srgbClr val="FFFFFF"/>
                </a:solidFill>
                <a:latin typeface="Calibri"/>
                <a:cs typeface="Calibri"/>
              </a:rPr>
              <a:t>or</a:t>
            </a:r>
          </a:p>
          <a:p>
            <a:pPr marL="0" marR="0" algn="just">
              <a:lnSpc>
                <a:spcPts val="1946"/>
              </a:lnSpc>
              <a:spcBef>
                <a:spcPts val="50"/>
              </a:spcBef>
              <a:spcAft>
                <a:spcPts val="0"/>
              </a:spcAft>
            </a:pPr>
            <a:r>
              <a:rPr sz="1800">
                <a:solidFill>
                  <a:srgbClr val="FFFFFF"/>
                </a:solidFill>
                <a:latin typeface="Calibri"/>
                <a:cs typeface="Calibri"/>
              </a:rPr>
              <a:t>termination.</a:t>
            </a:r>
            <a:r>
              <a:rPr sz="1800" spc="56">
                <a:solidFill>
                  <a:srgbClr val="FFFFFF"/>
                </a:solidFill>
                <a:latin typeface="Calibri"/>
                <a:cs typeface="Calibri"/>
              </a:rPr>
              <a:t> </a:t>
            </a:r>
            <a:r>
              <a:rPr sz="1800" spc="-14">
                <a:solidFill>
                  <a:srgbClr val="FFFFFF"/>
                </a:solidFill>
                <a:latin typeface="Calibri"/>
                <a:cs typeface="Calibri"/>
              </a:rPr>
              <a:t>Additionally,</a:t>
            </a:r>
            <a:r>
              <a:rPr sz="1800" spc="64">
                <a:solidFill>
                  <a:srgbClr val="FFFFFF"/>
                </a:solidFill>
                <a:latin typeface="Calibri"/>
                <a:cs typeface="Calibri"/>
              </a:rPr>
              <a:t> </a:t>
            </a:r>
            <a:r>
              <a:rPr sz="1800">
                <a:solidFill>
                  <a:srgbClr val="FFFFFF"/>
                </a:solidFill>
                <a:latin typeface="Calibri"/>
                <a:cs typeface="Calibri"/>
              </a:rPr>
              <a:t>the</a:t>
            </a:r>
            <a:r>
              <a:rPr sz="1800" spc="21">
                <a:solidFill>
                  <a:srgbClr val="FFFFFF"/>
                </a:solidFill>
                <a:latin typeface="Calibri"/>
                <a:cs typeface="Calibri"/>
              </a:rPr>
              <a:t> </a:t>
            </a:r>
            <a:r>
              <a:rPr sz="1800">
                <a:solidFill>
                  <a:srgbClr val="FFFFFF"/>
                </a:solidFill>
                <a:latin typeface="Calibri"/>
                <a:cs typeface="Calibri"/>
              </a:rPr>
              <a:t>app</a:t>
            </a:r>
            <a:r>
              <a:rPr sz="1800" spc="18">
                <a:solidFill>
                  <a:srgbClr val="FFFFFF"/>
                </a:solidFill>
                <a:latin typeface="Calibri"/>
                <a:cs typeface="Calibri"/>
              </a:rPr>
              <a:t> </a:t>
            </a:r>
            <a:r>
              <a:rPr sz="1800">
                <a:solidFill>
                  <a:srgbClr val="FFFFFF"/>
                </a:solidFill>
                <a:latin typeface="Calibri"/>
                <a:cs typeface="Calibri"/>
              </a:rPr>
              <a:t>has</a:t>
            </a:r>
            <a:r>
              <a:rPr sz="1800" spc="23">
                <a:solidFill>
                  <a:srgbClr val="FFFFFF"/>
                </a:solidFill>
                <a:latin typeface="Calibri"/>
                <a:cs typeface="Calibri"/>
              </a:rPr>
              <a:t> </a:t>
            </a:r>
            <a:r>
              <a:rPr sz="1800" spc="-15">
                <a:solidFill>
                  <a:srgbClr val="FFFFFF"/>
                </a:solidFill>
                <a:latin typeface="Calibri"/>
                <a:cs typeface="Calibri"/>
              </a:rPr>
              <a:t>age</a:t>
            </a:r>
          </a:p>
          <a:p>
            <a:pPr marL="0" marR="0" algn="just">
              <a:lnSpc>
                <a:spcPts val="1944"/>
              </a:lnSpc>
              <a:spcBef>
                <a:spcPts val="0"/>
              </a:spcBef>
              <a:spcAft>
                <a:spcPts val="0"/>
              </a:spcAft>
            </a:pPr>
            <a:r>
              <a:rPr sz="1800">
                <a:solidFill>
                  <a:srgbClr val="FFFFFF"/>
                </a:solidFill>
                <a:latin typeface="Calibri"/>
                <a:cs typeface="Calibri"/>
              </a:rPr>
              <a:t>restrictions</a:t>
            </a:r>
            <a:r>
              <a:rPr sz="1800" spc="46">
                <a:solidFill>
                  <a:srgbClr val="FFFFFF"/>
                </a:solidFill>
                <a:latin typeface="Calibri"/>
                <a:cs typeface="Calibri"/>
              </a:rPr>
              <a:t> </a:t>
            </a:r>
            <a:r>
              <a:rPr sz="1800">
                <a:solidFill>
                  <a:srgbClr val="FFFFFF"/>
                </a:solidFill>
                <a:latin typeface="Calibri"/>
                <a:cs typeface="Calibri"/>
              </a:rPr>
              <a:t>and</a:t>
            </a:r>
            <a:r>
              <a:rPr sz="1800" spc="18">
                <a:solidFill>
                  <a:srgbClr val="FFFFFF"/>
                </a:solidFill>
                <a:latin typeface="Calibri"/>
                <a:cs typeface="Calibri"/>
              </a:rPr>
              <a:t> </a:t>
            </a:r>
            <a:r>
              <a:rPr sz="1800" spc="-14">
                <a:solidFill>
                  <a:srgbClr val="FFFFFF"/>
                </a:solidFill>
                <a:latin typeface="Calibri"/>
                <a:cs typeface="Calibri"/>
              </a:rPr>
              <a:t>requires</a:t>
            </a:r>
            <a:r>
              <a:rPr sz="1800" spc="77">
                <a:solidFill>
                  <a:srgbClr val="FFFFFF"/>
                </a:solidFill>
                <a:latin typeface="Calibri"/>
                <a:cs typeface="Calibri"/>
              </a:rPr>
              <a:t> </a:t>
            </a:r>
            <a:r>
              <a:rPr sz="1800" spc="-12">
                <a:solidFill>
                  <a:srgbClr val="FFFFFF"/>
                </a:solidFill>
                <a:latin typeface="Calibri"/>
                <a:cs typeface="Calibri"/>
              </a:rPr>
              <a:t>users</a:t>
            </a:r>
            <a:r>
              <a:rPr sz="1800" spc="28">
                <a:solidFill>
                  <a:srgbClr val="FFFFFF"/>
                </a:solidFill>
                <a:latin typeface="Calibri"/>
                <a:cs typeface="Calibri"/>
              </a:rPr>
              <a:t> </a:t>
            </a:r>
            <a:r>
              <a:rPr sz="1800" spc="-27">
                <a:solidFill>
                  <a:srgbClr val="FFFFFF"/>
                </a:solidFill>
                <a:latin typeface="Calibri"/>
                <a:cs typeface="Calibri"/>
              </a:rPr>
              <a:t>to</a:t>
            </a:r>
            <a:r>
              <a:rPr sz="1800" spc="34">
                <a:solidFill>
                  <a:srgbClr val="FFFFFF"/>
                </a:solidFill>
                <a:latin typeface="Calibri"/>
                <a:cs typeface="Calibri"/>
              </a:rPr>
              <a:t> </a:t>
            </a:r>
            <a:r>
              <a:rPr sz="1800">
                <a:solidFill>
                  <a:srgbClr val="FFFFFF"/>
                </a:solidFill>
                <a:latin typeface="Calibri"/>
                <a:cs typeface="Calibri"/>
              </a:rPr>
              <a:t>verify</a:t>
            </a:r>
            <a:r>
              <a:rPr sz="1800" spc="34">
                <a:solidFill>
                  <a:srgbClr val="FFFFFF"/>
                </a:solidFill>
                <a:latin typeface="Calibri"/>
                <a:cs typeface="Calibri"/>
              </a:rPr>
              <a:t> </a:t>
            </a:r>
            <a:r>
              <a:rPr sz="1800">
                <a:solidFill>
                  <a:srgbClr val="FFFFFF"/>
                </a:solidFill>
                <a:latin typeface="Calibri"/>
                <a:cs typeface="Calibri"/>
              </a:rPr>
              <a:t>their</a:t>
            </a:r>
          </a:p>
          <a:p>
            <a:pPr marL="0" marR="0" algn="just">
              <a:lnSpc>
                <a:spcPts val="1944"/>
              </a:lnSpc>
              <a:spcBef>
                <a:spcPts val="50"/>
              </a:spcBef>
              <a:spcAft>
                <a:spcPts val="0"/>
              </a:spcAft>
            </a:pPr>
            <a:r>
              <a:rPr sz="1800">
                <a:solidFill>
                  <a:srgbClr val="FFFFFF"/>
                </a:solidFill>
                <a:latin typeface="Calibri"/>
                <a:cs typeface="Calibri"/>
              </a:rPr>
              <a:t>identity</a:t>
            </a:r>
            <a:r>
              <a:rPr sz="1800" spc="55">
                <a:solidFill>
                  <a:srgbClr val="FFFFFF"/>
                </a:solidFill>
                <a:latin typeface="Calibri"/>
                <a:cs typeface="Calibri"/>
              </a:rPr>
              <a:t> </a:t>
            </a:r>
            <a:r>
              <a:rPr sz="1800" spc="-20">
                <a:solidFill>
                  <a:srgbClr val="FFFFFF"/>
                </a:solidFill>
                <a:latin typeface="Calibri"/>
                <a:cs typeface="Calibri"/>
              </a:rPr>
              <a:t>before</a:t>
            </a:r>
            <a:r>
              <a:rPr sz="1800" spc="61">
                <a:solidFill>
                  <a:srgbClr val="FFFFFF"/>
                </a:solidFill>
                <a:latin typeface="Calibri"/>
                <a:cs typeface="Calibri"/>
              </a:rPr>
              <a:t> </a:t>
            </a:r>
            <a:r>
              <a:rPr sz="1800">
                <a:solidFill>
                  <a:srgbClr val="FFFFFF"/>
                </a:solidFill>
                <a:latin typeface="Calibri"/>
                <a:cs typeface="Calibri"/>
              </a:rPr>
              <a:t>using</a:t>
            </a:r>
            <a:r>
              <a:rPr sz="1800" spc="72">
                <a:solidFill>
                  <a:srgbClr val="FFFFFF"/>
                </a:solidFill>
                <a:latin typeface="Calibri"/>
                <a:cs typeface="Calibri"/>
              </a:rPr>
              <a:t> </a:t>
            </a:r>
            <a:r>
              <a:rPr sz="1800">
                <a:solidFill>
                  <a:srgbClr val="FFFFFF"/>
                </a:solidFill>
                <a:latin typeface="Calibri"/>
                <a:cs typeface="Calibri"/>
              </a:rPr>
              <a:t>certain</a:t>
            </a:r>
            <a:r>
              <a:rPr sz="1800" spc="18">
                <a:solidFill>
                  <a:srgbClr val="FFFFFF"/>
                </a:solidFill>
                <a:latin typeface="Calibri"/>
                <a:cs typeface="Calibri"/>
              </a:rPr>
              <a:t> </a:t>
            </a:r>
            <a:r>
              <a:rPr sz="1800" spc="-15">
                <a:solidFill>
                  <a:srgbClr val="FFFFFF"/>
                </a:solidFill>
                <a:latin typeface="Calibri"/>
                <a:cs typeface="Calibri"/>
              </a:rPr>
              <a:t>features.</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827227" y="3476131"/>
            <a:ext cx="2547688" cy="817596"/>
          </a:xfrm>
          <a:prstGeom prst="rect">
            <a:avLst/>
          </a:prstGeom>
        </p:spPr>
        <p:txBody>
          <a:bodyPr vert="horz" wrap="square" lIns="0" tIns="0" rIns="0" bIns="0" rtlCol="0">
            <a:spAutoFit/>
          </a:bodyPr>
          <a:lstStyle/>
          <a:p>
            <a:pPr marL="0" marR="0">
              <a:lnSpc>
                <a:spcPts val="6594"/>
              </a:lnSpc>
              <a:spcBef>
                <a:spcPts val="0"/>
              </a:spcBef>
              <a:spcAft>
                <a:spcPts val="0"/>
              </a:spcAft>
            </a:pPr>
            <a:r>
              <a:rPr sz="5400" b="1" spc="-18">
                <a:solidFill>
                  <a:srgbClr val="FFFFFF"/>
                </a:solidFill>
                <a:latin typeface="Calibri Light"/>
                <a:cs typeface="Calibri Light"/>
              </a:rPr>
              <a:t>Bigo</a:t>
            </a:r>
            <a:r>
              <a:rPr sz="5400" b="1" spc="-128">
                <a:solidFill>
                  <a:srgbClr val="FFFFFF"/>
                </a:solidFill>
                <a:latin typeface="Calibri Light"/>
                <a:cs typeface="Calibri Light"/>
              </a:rPr>
              <a:t> </a:t>
            </a:r>
            <a:r>
              <a:rPr sz="5400" b="1" spc="-28">
                <a:solidFill>
                  <a:srgbClr val="FFFFFF"/>
                </a:solidFill>
                <a:latin typeface="Calibri Light"/>
                <a:cs typeface="Calibri Light"/>
              </a:rPr>
              <a:t>Live</a:t>
            </a:r>
          </a:p>
        </p:txBody>
      </p:sp>
      <p:sp>
        <p:nvSpPr>
          <p:cNvPr id="6" name="TextBox 5">
            <a:extLst>
              <a:ext uri="{FF2B5EF4-FFF2-40B4-BE49-F238E27FC236}">
                <a16:creationId xmlns:a16="http://schemas.microsoft.com/office/drawing/2014/main" id="{66D7721C-1E7F-EFA0-3BDB-7FE59885F330}"/>
              </a:ext>
            </a:extLst>
          </p:cNvPr>
          <p:cNvSpPr txBox="1"/>
          <p:nvPr/>
        </p:nvSpPr>
        <p:spPr>
          <a:xfrm>
            <a:off x="551384" y="5517232"/>
            <a:ext cx="2823529" cy="923330"/>
          </a:xfrm>
          <a:prstGeom prst="rect">
            <a:avLst/>
          </a:prstGeom>
          <a:noFill/>
        </p:spPr>
        <p:txBody>
          <a:bodyPr wrap="square" rtlCol="0">
            <a:spAutoFit/>
          </a:bodyPr>
          <a:lstStyle/>
          <a:p>
            <a:r>
              <a:rPr lang="en-US"/>
              <a:t>Name : Junaid Saeed.</a:t>
            </a:r>
          </a:p>
          <a:p>
            <a:r>
              <a:rPr lang="en-US"/>
              <a:t>Roll Number : 22p-9200.</a:t>
            </a:r>
          </a:p>
          <a:p>
            <a:r>
              <a:rPr lang="en-US"/>
              <a:t>Section : BCS – 2A1.</a:t>
            </a:r>
            <a:endParaRPr lang="en-PK"/>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1"/>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929944" y="893556"/>
            <a:ext cx="3509872" cy="652807"/>
          </a:xfrm>
          <a:prstGeom prst="rect">
            <a:avLst/>
          </a:prstGeom>
        </p:spPr>
        <p:txBody>
          <a:bodyPr vert="horz" wrap="square" lIns="0" tIns="0" rIns="0" bIns="0" rtlCol="0">
            <a:spAutoFit/>
          </a:bodyPr>
          <a:lstStyle/>
          <a:p>
            <a:pPr marL="0" marR="0">
              <a:lnSpc>
                <a:spcPts val="5364"/>
              </a:lnSpc>
              <a:spcBef>
                <a:spcPts val="0"/>
              </a:spcBef>
              <a:spcAft>
                <a:spcPts val="0"/>
              </a:spcAft>
            </a:pPr>
            <a:r>
              <a:rPr sz="4400" b="1" spc="-28">
                <a:solidFill>
                  <a:srgbClr val="FFFFFF"/>
                </a:solidFill>
                <a:latin typeface="+mj-lt"/>
                <a:cs typeface="Calibri Light"/>
              </a:rPr>
              <a:t>Conclus</a:t>
            </a:r>
            <a:r>
              <a:rPr lang="en-US" sz="4400" b="1" spc="-28">
                <a:solidFill>
                  <a:srgbClr val="FFFFFF"/>
                </a:solidFill>
                <a:latin typeface="+mj-lt"/>
                <a:cs typeface="Calibri Light"/>
              </a:rPr>
              <a:t>i</a:t>
            </a:r>
            <a:r>
              <a:rPr sz="4400" b="1" spc="-28">
                <a:solidFill>
                  <a:srgbClr val="FFFFFF"/>
                </a:solidFill>
                <a:latin typeface="+mj-lt"/>
                <a:cs typeface="Calibri Light"/>
              </a:rPr>
              <a:t>on</a:t>
            </a:r>
          </a:p>
        </p:txBody>
      </p:sp>
      <p:sp>
        <p:nvSpPr>
          <p:cNvPr id="4" name="object 4"/>
          <p:cNvSpPr txBox="1"/>
          <p:nvPr/>
        </p:nvSpPr>
        <p:spPr>
          <a:xfrm>
            <a:off x="924025" y="2346619"/>
            <a:ext cx="4576927" cy="872034"/>
          </a:xfrm>
          <a:prstGeom prst="rect">
            <a:avLst/>
          </a:prstGeom>
        </p:spPr>
        <p:txBody>
          <a:bodyPr vert="horz" wrap="square" lIns="0" tIns="0" rIns="0" bIns="0" rtlCol="0">
            <a:spAutoFit/>
          </a:bodyPr>
          <a:lstStyle/>
          <a:p>
            <a:pPr marL="0" marR="0" algn="just">
              <a:lnSpc>
                <a:spcPts val="2431"/>
              </a:lnSpc>
              <a:spcBef>
                <a:spcPts val="0"/>
              </a:spcBef>
              <a:spcAft>
                <a:spcPts val="0"/>
              </a:spcAft>
            </a:pPr>
            <a:r>
              <a:rPr sz="2000">
                <a:solidFill>
                  <a:srgbClr val="FFFFFF"/>
                </a:solidFill>
                <a:latin typeface="Arial"/>
                <a:cs typeface="Arial"/>
              </a:rPr>
              <a:t>•</a:t>
            </a:r>
            <a:r>
              <a:rPr sz="2000" spc="600">
                <a:solidFill>
                  <a:srgbClr val="FFFFFF"/>
                </a:solidFill>
                <a:latin typeface="Times New Roman"/>
                <a:cs typeface="Times New Roman"/>
              </a:rPr>
              <a:t> </a:t>
            </a:r>
            <a:r>
              <a:rPr sz="2000">
                <a:solidFill>
                  <a:srgbClr val="FFFFFF"/>
                </a:solidFill>
                <a:latin typeface="Calibri"/>
                <a:cs typeface="Calibri"/>
              </a:rPr>
              <a:t>In</a:t>
            </a:r>
            <a:r>
              <a:rPr sz="2000" spc="-12">
                <a:solidFill>
                  <a:srgbClr val="FFFFFF"/>
                </a:solidFill>
                <a:latin typeface="Calibri"/>
                <a:cs typeface="Calibri"/>
              </a:rPr>
              <a:t> </a:t>
            </a:r>
            <a:r>
              <a:rPr sz="2000">
                <a:solidFill>
                  <a:srgbClr val="FFFFFF"/>
                </a:solidFill>
                <a:latin typeface="Calibri"/>
                <a:cs typeface="Calibri"/>
              </a:rPr>
              <a:t>conclusion,</a:t>
            </a:r>
            <a:r>
              <a:rPr sz="2000" spc="50">
                <a:solidFill>
                  <a:srgbClr val="FFFFFF"/>
                </a:solidFill>
                <a:latin typeface="Calibri"/>
                <a:cs typeface="Calibri"/>
              </a:rPr>
              <a:t> </a:t>
            </a:r>
            <a:r>
              <a:rPr sz="2000" spc="-12">
                <a:solidFill>
                  <a:srgbClr val="FFFFFF"/>
                </a:solidFill>
                <a:latin typeface="Calibri"/>
                <a:cs typeface="Calibri"/>
              </a:rPr>
              <a:t>Bigo</a:t>
            </a:r>
            <a:r>
              <a:rPr sz="2000" spc="43">
                <a:solidFill>
                  <a:srgbClr val="FFFFFF"/>
                </a:solidFill>
                <a:latin typeface="Calibri"/>
                <a:cs typeface="Calibri"/>
              </a:rPr>
              <a:t> </a:t>
            </a:r>
            <a:r>
              <a:rPr sz="2000" spc="-15">
                <a:solidFill>
                  <a:srgbClr val="FFFFFF"/>
                </a:solidFill>
                <a:latin typeface="Calibri"/>
                <a:cs typeface="Calibri"/>
              </a:rPr>
              <a:t>Live</a:t>
            </a:r>
            <a:r>
              <a:rPr sz="2000" spc="28">
                <a:solidFill>
                  <a:srgbClr val="FFFFFF"/>
                </a:solidFill>
                <a:latin typeface="Calibri"/>
                <a:cs typeface="Calibri"/>
              </a:rPr>
              <a:t> </a:t>
            </a:r>
            <a:r>
              <a:rPr sz="2000">
                <a:solidFill>
                  <a:srgbClr val="FFFFFF"/>
                </a:solidFill>
                <a:latin typeface="Calibri"/>
                <a:cs typeface="Calibri"/>
              </a:rPr>
              <a:t>is a popular</a:t>
            </a:r>
            <a:r>
              <a:rPr sz="2000" spc="-18">
                <a:solidFill>
                  <a:srgbClr val="FFFFFF"/>
                </a:solidFill>
                <a:latin typeface="Calibri"/>
                <a:cs typeface="Calibri"/>
              </a:rPr>
              <a:t> </a:t>
            </a:r>
            <a:r>
              <a:rPr sz="2000" spc="-15">
                <a:solidFill>
                  <a:srgbClr val="FFFFFF"/>
                </a:solidFill>
                <a:latin typeface="Calibri"/>
                <a:cs typeface="Calibri"/>
              </a:rPr>
              <a:t>live</a:t>
            </a:r>
          </a:p>
          <a:p>
            <a:pPr marL="0" marR="0" algn="just">
              <a:lnSpc>
                <a:spcPts val="2161"/>
              </a:lnSpc>
              <a:spcBef>
                <a:spcPts val="0"/>
              </a:spcBef>
              <a:spcAft>
                <a:spcPts val="0"/>
              </a:spcAft>
            </a:pPr>
            <a:r>
              <a:rPr sz="2000" spc="-10">
                <a:solidFill>
                  <a:srgbClr val="FFFFFF"/>
                </a:solidFill>
                <a:latin typeface="Calibri"/>
                <a:cs typeface="Calibri"/>
              </a:rPr>
              <a:t>streaming</a:t>
            </a:r>
            <a:r>
              <a:rPr sz="2000" spc="55">
                <a:solidFill>
                  <a:srgbClr val="FFFFFF"/>
                </a:solidFill>
                <a:latin typeface="Calibri"/>
                <a:cs typeface="Calibri"/>
              </a:rPr>
              <a:t> </a:t>
            </a:r>
            <a:r>
              <a:rPr sz="2000">
                <a:solidFill>
                  <a:srgbClr val="FFFFFF"/>
                </a:solidFill>
                <a:latin typeface="Calibri"/>
                <a:cs typeface="Calibri"/>
              </a:rPr>
              <a:t>app that allows</a:t>
            </a:r>
            <a:r>
              <a:rPr sz="2000" spc="20">
                <a:solidFill>
                  <a:srgbClr val="FFFFFF"/>
                </a:solidFill>
                <a:latin typeface="Calibri"/>
                <a:cs typeface="Calibri"/>
              </a:rPr>
              <a:t> </a:t>
            </a:r>
            <a:r>
              <a:rPr sz="2000" spc="-11">
                <a:solidFill>
                  <a:srgbClr val="FFFFFF"/>
                </a:solidFill>
                <a:latin typeface="Calibri"/>
                <a:cs typeface="Calibri"/>
              </a:rPr>
              <a:t>users</a:t>
            </a:r>
            <a:r>
              <a:rPr sz="2000" spc="47">
                <a:solidFill>
                  <a:srgbClr val="FFFFFF"/>
                </a:solidFill>
                <a:latin typeface="Calibri"/>
                <a:cs typeface="Calibri"/>
              </a:rPr>
              <a:t> </a:t>
            </a:r>
            <a:r>
              <a:rPr sz="2000" spc="-23">
                <a:solidFill>
                  <a:srgbClr val="FFFFFF"/>
                </a:solidFill>
                <a:latin typeface="Calibri"/>
                <a:cs typeface="Calibri"/>
              </a:rPr>
              <a:t>to</a:t>
            </a:r>
            <a:r>
              <a:rPr sz="2000">
                <a:solidFill>
                  <a:srgbClr val="FFFFFF"/>
                </a:solidFill>
                <a:latin typeface="Calibri"/>
                <a:cs typeface="Calibri"/>
              </a:rPr>
              <a:t> connect</a:t>
            </a:r>
          </a:p>
          <a:p>
            <a:pPr marL="0" marR="0" algn="just">
              <a:lnSpc>
                <a:spcPts val="2160"/>
              </a:lnSpc>
              <a:spcBef>
                <a:spcPts val="0"/>
              </a:spcBef>
              <a:spcAft>
                <a:spcPts val="0"/>
              </a:spcAft>
            </a:pPr>
            <a:r>
              <a:rPr sz="2000">
                <a:solidFill>
                  <a:srgbClr val="FFFFFF"/>
                </a:solidFill>
                <a:latin typeface="Calibri"/>
                <a:cs typeface="Calibri"/>
              </a:rPr>
              <a:t>with others</a:t>
            </a:r>
            <a:r>
              <a:rPr sz="2000" spc="18">
                <a:solidFill>
                  <a:srgbClr val="FFFFFF"/>
                </a:solidFill>
                <a:latin typeface="Calibri"/>
                <a:cs typeface="Calibri"/>
              </a:rPr>
              <a:t> </a:t>
            </a:r>
            <a:r>
              <a:rPr sz="2000">
                <a:solidFill>
                  <a:srgbClr val="FFFFFF"/>
                </a:solidFill>
                <a:latin typeface="Calibri"/>
                <a:cs typeface="Calibri"/>
              </a:rPr>
              <a:t>and</a:t>
            </a:r>
            <a:r>
              <a:rPr sz="2000" spc="-18">
                <a:solidFill>
                  <a:srgbClr val="FFFFFF"/>
                </a:solidFill>
                <a:latin typeface="Calibri"/>
                <a:cs typeface="Calibri"/>
              </a:rPr>
              <a:t> engage</a:t>
            </a:r>
            <a:r>
              <a:rPr sz="2000" spc="56">
                <a:solidFill>
                  <a:srgbClr val="FFFFFF"/>
                </a:solidFill>
                <a:latin typeface="Calibri"/>
                <a:cs typeface="Calibri"/>
              </a:rPr>
              <a:t> </a:t>
            </a:r>
            <a:r>
              <a:rPr sz="2000">
                <a:solidFill>
                  <a:srgbClr val="FFFFFF"/>
                </a:solidFill>
                <a:latin typeface="Calibri"/>
                <a:cs typeface="Calibri"/>
              </a:rPr>
              <a:t>in various</a:t>
            </a:r>
          </a:p>
        </p:txBody>
      </p:sp>
      <p:sp>
        <p:nvSpPr>
          <p:cNvPr id="5" name="object 5"/>
          <p:cNvSpPr txBox="1"/>
          <p:nvPr/>
        </p:nvSpPr>
        <p:spPr>
          <a:xfrm>
            <a:off x="929944" y="3169543"/>
            <a:ext cx="4566239" cy="2268419"/>
          </a:xfrm>
          <a:prstGeom prst="rect">
            <a:avLst/>
          </a:prstGeom>
        </p:spPr>
        <p:txBody>
          <a:bodyPr vert="horz" wrap="square" lIns="0" tIns="0" rIns="0" bIns="0" rtlCol="0">
            <a:spAutoFit/>
          </a:bodyPr>
          <a:lstStyle/>
          <a:p>
            <a:pPr marL="0" marR="0" algn="just">
              <a:lnSpc>
                <a:spcPts val="2434"/>
              </a:lnSpc>
              <a:spcBef>
                <a:spcPts val="0"/>
              </a:spcBef>
              <a:spcAft>
                <a:spcPts val="0"/>
              </a:spcAft>
            </a:pPr>
            <a:r>
              <a:rPr sz="2000">
                <a:solidFill>
                  <a:srgbClr val="FFFFFF"/>
                </a:solidFill>
                <a:latin typeface="Calibri"/>
                <a:cs typeface="Calibri"/>
              </a:rPr>
              <a:t>activities</a:t>
            </a:r>
            <a:r>
              <a:rPr sz="2000" spc="63">
                <a:solidFill>
                  <a:srgbClr val="FFFFFF"/>
                </a:solidFill>
                <a:latin typeface="Calibri"/>
                <a:cs typeface="Calibri"/>
              </a:rPr>
              <a:t> </a:t>
            </a:r>
            <a:r>
              <a:rPr sz="2000">
                <a:solidFill>
                  <a:srgbClr val="FFFFFF"/>
                </a:solidFill>
                <a:latin typeface="Calibri"/>
                <a:cs typeface="Calibri"/>
              </a:rPr>
              <a:t>and </a:t>
            </a:r>
            <a:r>
              <a:rPr sz="2000" spc="-15">
                <a:solidFill>
                  <a:srgbClr val="FFFFFF"/>
                </a:solidFill>
                <a:latin typeface="Calibri"/>
                <a:cs typeface="Calibri"/>
              </a:rPr>
              <a:t>events.</a:t>
            </a:r>
            <a:r>
              <a:rPr sz="2000" spc="62">
                <a:solidFill>
                  <a:srgbClr val="FFFFFF"/>
                </a:solidFill>
                <a:latin typeface="Calibri"/>
                <a:cs typeface="Calibri"/>
              </a:rPr>
              <a:t> </a:t>
            </a:r>
            <a:r>
              <a:rPr sz="2000">
                <a:solidFill>
                  <a:srgbClr val="FFFFFF"/>
                </a:solidFill>
                <a:latin typeface="Calibri"/>
                <a:cs typeface="Calibri"/>
              </a:rPr>
              <a:t>While</a:t>
            </a:r>
            <a:r>
              <a:rPr sz="2000" spc="-17">
                <a:solidFill>
                  <a:srgbClr val="FFFFFF"/>
                </a:solidFill>
                <a:latin typeface="Calibri"/>
                <a:cs typeface="Calibri"/>
              </a:rPr>
              <a:t> </a:t>
            </a:r>
            <a:r>
              <a:rPr sz="2000">
                <a:solidFill>
                  <a:srgbClr val="FFFFFF"/>
                </a:solidFill>
                <a:latin typeface="Calibri"/>
                <a:cs typeface="Calibri"/>
              </a:rPr>
              <a:t>it</a:t>
            </a:r>
            <a:r>
              <a:rPr sz="2000" spc="28">
                <a:solidFill>
                  <a:srgbClr val="FFFFFF"/>
                </a:solidFill>
                <a:latin typeface="Calibri"/>
                <a:cs typeface="Calibri"/>
              </a:rPr>
              <a:t> </a:t>
            </a:r>
            <a:r>
              <a:rPr sz="2000">
                <a:solidFill>
                  <a:srgbClr val="FFFFFF"/>
                </a:solidFill>
                <a:latin typeface="Calibri"/>
                <a:cs typeface="Calibri"/>
              </a:rPr>
              <a:t>has</a:t>
            </a:r>
            <a:r>
              <a:rPr sz="2000" spc="-11">
                <a:solidFill>
                  <a:srgbClr val="FFFFFF"/>
                </a:solidFill>
                <a:latin typeface="Calibri"/>
                <a:cs typeface="Calibri"/>
              </a:rPr>
              <a:t> </a:t>
            </a:r>
            <a:r>
              <a:rPr sz="2000" spc="-17">
                <a:solidFill>
                  <a:srgbClr val="FFFFFF"/>
                </a:solidFill>
                <a:latin typeface="Calibri"/>
                <a:cs typeface="Calibri"/>
              </a:rPr>
              <a:t>faced</a:t>
            </a:r>
          </a:p>
          <a:p>
            <a:pPr marL="0" marR="0" algn="just">
              <a:lnSpc>
                <a:spcPts val="2161"/>
              </a:lnSpc>
              <a:spcBef>
                <a:spcPts val="0"/>
              </a:spcBef>
              <a:spcAft>
                <a:spcPts val="0"/>
              </a:spcAft>
            </a:pPr>
            <a:r>
              <a:rPr sz="2000">
                <a:solidFill>
                  <a:srgbClr val="FFFFFF"/>
                </a:solidFill>
                <a:latin typeface="Calibri"/>
                <a:cs typeface="Calibri"/>
              </a:rPr>
              <a:t>some</a:t>
            </a:r>
            <a:r>
              <a:rPr sz="2000" spc="47">
                <a:solidFill>
                  <a:srgbClr val="FFFFFF"/>
                </a:solidFill>
                <a:latin typeface="Calibri"/>
                <a:cs typeface="Calibri"/>
              </a:rPr>
              <a:t> </a:t>
            </a:r>
            <a:r>
              <a:rPr sz="2000" spc="-15">
                <a:solidFill>
                  <a:srgbClr val="FFFFFF"/>
                </a:solidFill>
                <a:latin typeface="Calibri"/>
                <a:cs typeface="Calibri"/>
              </a:rPr>
              <a:t>controversies</a:t>
            </a:r>
            <a:r>
              <a:rPr sz="2000" spc="75">
                <a:solidFill>
                  <a:srgbClr val="FFFFFF"/>
                </a:solidFill>
                <a:latin typeface="Calibri"/>
                <a:cs typeface="Calibri"/>
              </a:rPr>
              <a:t> </a:t>
            </a:r>
            <a:r>
              <a:rPr sz="2000" spc="-17">
                <a:solidFill>
                  <a:srgbClr val="FFFFFF"/>
                </a:solidFill>
                <a:latin typeface="Calibri"/>
                <a:cs typeface="Calibri"/>
              </a:rPr>
              <a:t>over</a:t>
            </a:r>
            <a:r>
              <a:rPr sz="2000" spc="40">
                <a:solidFill>
                  <a:srgbClr val="FFFFFF"/>
                </a:solidFill>
                <a:latin typeface="Calibri"/>
                <a:cs typeface="Calibri"/>
              </a:rPr>
              <a:t> </a:t>
            </a:r>
            <a:r>
              <a:rPr sz="2000">
                <a:solidFill>
                  <a:srgbClr val="FFFFFF"/>
                </a:solidFill>
                <a:latin typeface="Calibri"/>
                <a:cs typeface="Calibri"/>
              </a:rPr>
              <a:t>the</a:t>
            </a:r>
            <a:r>
              <a:rPr sz="2000" spc="-15">
                <a:solidFill>
                  <a:srgbClr val="FFFFFF"/>
                </a:solidFill>
                <a:latin typeface="Calibri"/>
                <a:cs typeface="Calibri"/>
              </a:rPr>
              <a:t> </a:t>
            </a:r>
            <a:r>
              <a:rPr sz="2000" spc="-11">
                <a:solidFill>
                  <a:srgbClr val="FFFFFF"/>
                </a:solidFill>
                <a:latin typeface="Calibri"/>
                <a:cs typeface="Calibri"/>
              </a:rPr>
              <a:t>years,</a:t>
            </a:r>
            <a:r>
              <a:rPr sz="2000" spc="12">
                <a:solidFill>
                  <a:srgbClr val="FFFFFF"/>
                </a:solidFill>
                <a:latin typeface="Calibri"/>
                <a:cs typeface="Calibri"/>
              </a:rPr>
              <a:t> </a:t>
            </a:r>
            <a:r>
              <a:rPr sz="2000">
                <a:solidFill>
                  <a:srgbClr val="FFFFFF"/>
                </a:solidFill>
                <a:latin typeface="Calibri"/>
                <a:cs typeface="Calibri"/>
              </a:rPr>
              <a:t>the</a:t>
            </a:r>
          </a:p>
          <a:p>
            <a:pPr marL="0" marR="0" algn="just">
              <a:lnSpc>
                <a:spcPts val="2160"/>
              </a:lnSpc>
              <a:spcBef>
                <a:spcPts val="0"/>
              </a:spcBef>
              <a:spcAft>
                <a:spcPts val="0"/>
              </a:spcAft>
            </a:pPr>
            <a:r>
              <a:rPr sz="2000">
                <a:solidFill>
                  <a:srgbClr val="FFFFFF"/>
                </a:solidFill>
                <a:latin typeface="Calibri"/>
                <a:cs typeface="Calibri"/>
              </a:rPr>
              <a:t>app</a:t>
            </a:r>
            <a:r>
              <a:rPr sz="2000" spc="-20">
                <a:solidFill>
                  <a:srgbClr val="FFFFFF"/>
                </a:solidFill>
                <a:latin typeface="Calibri"/>
                <a:cs typeface="Calibri"/>
              </a:rPr>
              <a:t> </a:t>
            </a:r>
            <a:r>
              <a:rPr sz="2000">
                <a:solidFill>
                  <a:srgbClr val="FFFFFF"/>
                </a:solidFill>
                <a:latin typeface="Calibri"/>
                <a:cs typeface="Calibri"/>
              </a:rPr>
              <a:t>has</a:t>
            </a:r>
            <a:r>
              <a:rPr sz="2000" spc="15">
                <a:solidFill>
                  <a:srgbClr val="FFFFFF"/>
                </a:solidFill>
                <a:latin typeface="Calibri"/>
                <a:cs typeface="Calibri"/>
              </a:rPr>
              <a:t> </a:t>
            </a:r>
            <a:r>
              <a:rPr sz="2000" spc="-10">
                <a:solidFill>
                  <a:srgbClr val="FFFFFF"/>
                </a:solidFill>
                <a:latin typeface="Calibri"/>
                <a:cs typeface="Calibri"/>
              </a:rPr>
              <a:t>implemented</a:t>
            </a:r>
            <a:r>
              <a:rPr sz="2000" spc="87">
                <a:solidFill>
                  <a:srgbClr val="FFFFFF"/>
                </a:solidFill>
                <a:latin typeface="Calibri"/>
                <a:cs typeface="Calibri"/>
              </a:rPr>
              <a:t> </a:t>
            </a:r>
            <a:r>
              <a:rPr sz="2000" spc="-21">
                <a:solidFill>
                  <a:srgbClr val="FFFFFF"/>
                </a:solidFill>
                <a:latin typeface="Calibri"/>
                <a:cs typeface="Calibri"/>
              </a:rPr>
              <a:t>several</a:t>
            </a:r>
            <a:r>
              <a:rPr sz="2000" spc="98">
                <a:solidFill>
                  <a:srgbClr val="FFFFFF"/>
                </a:solidFill>
                <a:latin typeface="Calibri"/>
                <a:cs typeface="Calibri"/>
              </a:rPr>
              <a:t> </a:t>
            </a:r>
            <a:r>
              <a:rPr sz="2000" spc="-17">
                <a:solidFill>
                  <a:srgbClr val="FFFFFF"/>
                </a:solidFill>
                <a:latin typeface="Calibri"/>
                <a:cs typeface="Calibri"/>
              </a:rPr>
              <a:t>safety</a:t>
            </a:r>
          </a:p>
          <a:p>
            <a:pPr marL="0" marR="0" algn="just">
              <a:lnSpc>
                <a:spcPts val="2163"/>
              </a:lnSpc>
              <a:spcBef>
                <a:spcPts val="0"/>
              </a:spcBef>
              <a:spcAft>
                <a:spcPts val="0"/>
              </a:spcAft>
            </a:pPr>
            <a:r>
              <a:rPr sz="2000" spc="-10">
                <a:solidFill>
                  <a:srgbClr val="FFFFFF"/>
                </a:solidFill>
                <a:latin typeface="Calibri"/>
                <a:cs typeface="Calibri"/>
              </a:rPr>
              <a:t>measures</a:t>
            </a:r>
            <a:r>
              <a:rPr sz="2000" spc="69">
                <a:solidFill>
                  <a:srgbClr val="FFFFFF"/>
                </a:solidFill>
                <a:latin typeface="Calibri"/>
                <a:cs typeface="Calibri"/>
              </a:rPr>
              <a:t> </a:t>
            </a:r>
            <a:r>
              <a:rPr sz="2000" spc="-23">
                <a:solidFill>
                  <a:srgbClr val="FFFFFF"/>
                </a:solidFill>
                <a:latin typeface="Calibri"/>
                <a:cs typeface="Calibri"/>
              </a:rPr>
              <a:t>to</a:t>
            </a:r>
            <a:r>
              <a:rPr sz="2000" spc="20">
                <a:solidFill>
                  <a:srgbClr val="FFFFFF"/>
                </a:solidFill>
                <a:latin typeface="Calibri"/>
                <a:cs typeface="Calibri"/>
              </a:rPr>
              <a:t> </a:t>
            </a:r>
            <a:r>
              <a:rPr sz="2000">
                <a:solidFill>
                  <a:srgbClr val="FFFFFF"/>
                </a:solidFill>
                <a:latin typeface="Calibri"/>
                <a:cs typeface="Calibri"/>
              </a:rPr>
              <a:t>ensure</a:t>
            </a:r>
            <a:r>
              <a:rPr sz="2000" spc="46">
                <a:solidFill>
                  <a:srgbClr val="FFFFFF"/>
                </a:solidFill>
                <a:latin typeface="Calibri"/>
                <a:cs typeface="Calibri"/>
              </a:rPr>
              <a:t> </a:t>
            </a:r>
            <a:r>
              <a:rPr sz="2000">
                <a:solidFill>
                  <a:srgbClr val="FFFFFF"/>
                </a:solidFill>
                <a:latin typeface="Calibri"/>
                <a:cs typeface="Calibri"/>
              </a:rPr>
              <a:t>a</a:t>
            </a:r>
            <a:r>
              <a:rPr sz="2000" spc="-18">
                <a:solidFill>
                  <a:srgbClr val="FFFFFF"/>
                </a:solidFill>
                <a:latin typeface="Calibri"/>
                <a:cs typeface="Calibri"/>
              </a:rPr>
              <a:t> </a:t>
            </a:r>
            <a:r>
              <a:rPr sz="2000">
                <a:solidFill>
                  <a:srgbClr val="FFFFFF"/>
                </a:solidFill>
                <a:latin typeface="Calibri"/>
                <a:cs typeface="Calibri"/>
              </a:rPr>
              <a:t>positive</a:t>
            </a:r>
            <a:r>
              <a:rPr sz="2000" spc="69">
                <a:solidFill>
                  <a:srgbClr val="FFFFFF"/>
                </a:solidFill>
                <a:latin typeface="Calibri"/>
                <a:cs typeface="Calibri"/>
              </a:rPr>
              <a:t> </a:t>
            </a:r>
            <a:r>
              <a:rPr sz="2000">
                <a:solidFill>
                  <a:srgbClr val="FFFFFF"/>
                </a:solidFill>
                <a:latin typeface="Calibri"/>
                <a:cs typeface="Calibri"/>
              </a:rPr>
              <a:t>user</a:t>
            </a:r>
          </a:p>
          <a:p>
            <a:pPr marL="0" marR="0" algn="just">
              <a:lnSpc>
                <a:spcPts val="2160"/>
              </a:lnSpc>
              <a:spcBef>
                <a:spcPts val="0"/>
              </a:spcBef>
              <a:spcAft>
                <a:spcPts val="0"/>
              </a:spcAft>
            </a:pPr>
            <a:r>
              <a:rPr sz="2000">
                <a:solidFill>
                  <a:srgbClr val="FFFFFF"/>
                </a:solidFill>
                <a:latin typeface="Calibri"/>
                <a:cs typeface="Calibri"/>
              </a:rPr>
              <a:t>experience.</a:t>
            </a:r>
            <a:r>
              <a:rPr sz="2000" spc="56">
                <a:solidFill>
                  <a:srgbClr val="FFFFFF"/>
                </a:solidFill>
                <a:latin typeface="Calibri"/>
                <a:cs typeface="Calibri"/>
              </a:rPr>
              <a:t> </a:t>
            </a:r>
            <a:r>
              <a:rPr sz="2000" spc="-15">
                <a:solidFill>
                  <a:srgbClr val="FFFFFF"/>
                </a:solidFill>
                <a:latin typeface="Calibri"/>
                <a:cs typeface="Calibri"/>
              </a:rPr>
              <a:t>Overall,</a:t>
            </a:r>
            <a:r>
              <a:rPr sz="2000" spc="94">
                <a:solidFill>
                  <a:srgbClr val="FFFFFF"/>
                </a:solidFill>
                <a:latin typeface="Calibri"/>
                <a:cs typeface="Calibri"/>
              </a:rPr>
              <a:t> </a:t>
            </a:r>
            <a:r>
              <a:rPr sz="2000">
                <a:solidFill>
                  <a:srgbClr val="FFFFFF"/>
                </a:solidFill>
                <a:latin typeface="Calibri"/>
                <a:cs typeface="Calibri"/>
              </a:rPr>
              <a:t>using</a:t>
            </a:r>
            <a:r>
              <a:rPr sz="2000" spc="20">
                <a:solidFill>
                  <a:srgbClr val="FFFFFF"/>
                </a:solidFill>
                <a:latin typeface="Calibri"/>
                <a:cs typeface="Calibri"/>
              </a:rPr>
              <a:t> </a:t>
            </a:r>
            <a:r>
              <a:rPr sz="2000" spc="-12">
                <a:solidFill>
                  <a:srgbClr val="FFFFFF"/>
                </a:solidFill>
                <a:latin typeface="Calibri"/>
                <a:cs typeface="Calibri"/>
              </a:rPr>
              <a:t>Bigo</a:t>
            </a:r>
            <a:r>
              <a:rPr sz="2000" spc="41">
                <a:solidFill>
                  <a:srgbClr val="FFFFFF"/>
                </a:solidFill>
                <a:latin typeface="Calibri"/>
                <a:cs typeface="Calibri"/>
              </a:rPr>
              <a:t> </a:t>
            </a:r>
            <a:r>
              <a:rPr sz="2000" spc="-15">
                <a:solidFill>
                  <a:srgbClr val="FFFFFF"/>
                </a:solidFill>
                <a:latin typeface="Calibri"/>
                <a:cs typeface="Calibri"/>
              </a:rPr>
              <a:t>Live</a:t>
            </a:r>
            <a:r>
              <a:rPr sz="2000" spc="31">
                <a:solidFill>
                  <a:srgbClr val="FFFFFF"/>
                </a:solidFill>
                <a:latin typeface="Calibri"/>
                <a:cs typeface="Calibri"/>
              </a:rPr>
              <a:t> </a:t>
            </a:r>
            <a:r>
              <a:rPr sz="2000" spc="-12">
                <a:solidFill>
                  <a:srgbClr val="FFFFFF"/>
                </a:solidFill>
                <a:latin typeface="Calibri"/>
                <a:cs typeface="Calibri"/>
              </a:rPr>
              <a:t>can</a:t>
            </a:r>
            <a:r>
              <a:rPr sz="2000" spc="15">
                <a:solidFill>
                  <a:srgbClr val="FFFFFF"/>
                </a:solidFill>
                <a:latin typeface="Calibri"/>
                <a:cs typeface="Calibri"/>
              </a:rPr>
              <a:t> </a:t>
            </a:r>
            <a:r>
              <a:rPr sz="2000" spc="10">
                <a:solidFill>
                  <a:srgbClr val="FFFFFF"/>
                </a:solidFill>
                <a:latin typeface="Calibri"/>
                <a:cs typeface="Calibri"/>
              </a:rPr>
              <a:t>be</a:t>
            </a:r>
          </a:p>
          <a:p>
            <a:pPr marL="0" marR="0" algn="just">
              <a:lnSpc>
                <a:spcPts val="2159"/>
              </a:lnSpc>
              <a:spcBef>
                <a:spcPts val="0"/>
              </a:spcBef>
              <a:spcAft>
                <a:spcPts val="0"/>
              </a:spcAft>
            </a:pPr>
            <a:r>
              <a:rPr sz="2000">
                <a:solidFill>
                  <a:srgbClr val="FFFFFF"/>
                </a:solidFill>
                <a:latin typeface="Calibri"/>
                <a:cs typeface="Calibri"/>
              </a:rPr>
              <a:t>a fun and</a:t>
            </a:r>
            <a:r>
              <a:rPr sz="2000" spc="-20">
                <a:solidFill>
                  <a:srgbClr val="FFFFFF"/>
                </a:solidFill>
                <a:latin typeface="Calibri"/>
                <a:cs typeface="Calibri"/>
              </a:rPr>
              <a:t> </a:t>
            </a:r>
            <a:r>
              <a:rPr sz="2000" spc="-11">
                <a:solidFill>
                  <a:srgbClr val="FFFFFF"/>
                </a:solidFill>
                <a:latin typeface="Calibri"/>
                <a:cs typeface="Calibri"/>
              </a:rPr>
              <a:t>rewarding</a:t>
            </a:r>
            <a:r>
              <a:rPr sz="2000">
                <a:solidFill>
                  <a:srgbClr val="FFFFFF"/>
                </a:solidFill>
                <a:latin typeface="Calibri"/>
                <a:cs typeface="Calibri"/>
              </a:rPr>
              <a:t> </a:t>
            </a:r>
            <a:r>
              <a:rPr sz="2000" spc="-40">
                <a:solidFill>
                  <a:srgbClr val="FFFFFF"/>
                </a:solidFill>
                <a:latin typeface="Calibri"/>
                <a:cs typeface="Calibri"/>
              </a:rPr>
              <a:t>way</a:t>
            </a:r>
            <a:r>
              <a:rPr sz="2000" spc="72">
                <a:solidFill>
                  <a:srgbClr val="FFFFFF"/>
                </a:solidFill>
                <a:latin typeface="Calibri"/>
                <a:cs typeface="Calibri"/>
              </a:rPr>
              <a:t> </a:t>
            </a:r>
            <a:r>
              <a:rPr sz="2000" spc="-21">
                <a:solidFill>
                  <a:srgbClr val="FFFFFF"/>
                </a:solidFill>
                <a:latin typeface="Calibri"/>
                <a:cs typeface="Calibri"/>
              </a:rPr>
              <a:t>to</a:t>
            </a:r>
            <a:r>
              <a:rPr sz="2000" spc="25">
                <a:solidFill>
                  <a:srgbClr val="FFFFFF"/>
                </a:solidFill>
                <a:latin typeface="Calibri"/>
                <a:cs typeface="Calibri"/>
              </a:rPr>
              <a:t> </a:t>
            </a:r>
            <a:r>
              <a:rPr sz="2000">
                <a:solidFill>
                  <a:srgbClr val="FFFFFF"/>
                </a:solidFill>
                <a:latin typeface="Calibri"/>
                <a:cs typeface="Calibri"/>
              </a:rPr>
              <a:t>connect with</a:t>
            </a:r>
          </a:p>
          <a:p>
            <a:pPr marL="0" marR="0" algn="just">
              <a:lnSpc>
                <a:spcPts val="2161"/>
              </a:lnSpc>
              <a:spcBef>
                <a:spcPts val="0"/>
              </a:spcBef>
              <a:spcAft>
                <a:spcPts val="0"/>
              </a:spcAft>
            </a:pPr>
            <a:r>
              <a:rPr sz="2000">
                <a:solidFill>
                  <a:srgbClr val="FFFFFF"/>
                </a:solidFill>
                <a:latin typeface="Calibri"/>
                <a:cs typeface="Calibri"/>
              </a:rPr>
              <a:t>others</a:t>
            </a:r>
            <a:r>
              <a:rPr sz="2000" spc="18">
                <a:solidFill>
                  <a:srgbClr val="FFFFFF"/>
                </a:solidFill>
                <a:latin typeface="Calibri"/>
                <a:cs typeface="Calibri"/>
              </a:rPr>
              <a:t> </a:t>
            </a:r>
            <a:r>
              <a:rPr sz="2000">
                <a:solidFill>
                  <a:srgbClr val="FFFFFF"/>
                </a:solidFill>
                <a:latin typeface="Calibri"/>
                <a:cs typeface="Calibri"/>
              </a:rPr>
              <a:t>and</a:t>
            </a:r>
            <a:r>
              <a:rPr sz="2000" spc="-18">
                <a:solidFill>
                  <a:srgbClr val="FFFFFF"/>
                </a:solidFill>
                <a:latin typeface="Calibri"/>
                <a:cs typeface="Calibri"/>
              </a:rPr>
              <a:t> </a:t>
            </a:r>
            <a:r>
              <a:rPr sz="2000">
                <a:solidFill>
                  <a:srgbClr val="FFFFFF"/>
                </a:solidFill>
                <a:latin typeface="Calibri"/>
                <a:cs typeface="Calibri"/>
              </a:rPr>
              <a:t>share</a:t>
            </a:r>
            <a:r>
              <a:rPr sz="2000" spc="23">
                <a:solidFill>
                  <a:srgbClr val="FFFFFF"/>
                </a:solidFill>
                <a:latin typeface="Calibri"/>
                <a:cs typeface="Calibri"/>
              </a:rPr>
              <a:t> </a:t>
            </a:r>
            <a:r>
              <a:rPr sz="2000">
                <a:solidFill>
                  <a:srgbClr val="FFFFFF"/>
                </a:solidFill>
                <a:latin typeface="Calibri"/>
                <a:cs typeface="Calibri"/>
              </a:rPr>
              <a:t>your</a:t>
            </a:r>
            <a:r>
              <a:rPr sz="2000" spc="-17">
                <a:solidFill>
                  <a:srgbClr val="FFFFFF"/>
                </a:solidFill>
                <a:latin typeface="Calibri"/>
                <a:cs typeface="Calibri"/>
              </a:rPr>
              <a:t> interests</a:t>
            </a:r>
            <a:r>
              <a:rPr sz="2000" spc="81">
                <a:solidFill>
                  <a:srgbClr val="FFFFFF"/>
                </a:solidFill>
                <a:latin typeface="Calibri"/>
                <a:cs typeface="Calibri"/>
              </a:rPr>
              <a:t> </a:t>
            </a:r>
            <a:r>
              <a:rPr sz="2000">
                <a:solidFill>
                  <a:srgbClr val="FFFFFF"/>
                </a:solidFill>
                <a:latin typeface="Calibri"/>
                <a:cs typeface="Calibri"/>
              </a:rPr>
              <a:t>and talents</a:t>
            </a:r>
          </a:p>
          <a:p>
            <a:pPr marL="0" marR="0" algn="just">
              <a:lnSpc>
                <a:spcPts val="2160"/>
              </a:lnSpc>
              <a:spcBef>
                <a:spcPts val="0"/>
              </a:spcBef>
              <a:spcAft>
                <a:spcPts val="0"/>
              </a:spcAft>
            </a:pPr>
            <a:r>
              <a:rPr sz="2000">
                <a:solidFill>
                  <a:srgbClr val="FFFFFF"/>
                </a:solidFill>
                <a:latin typeface="Calibri"/>
                <a:cs typeface="Calibri"/>
              </a:rPr>
              <a:t>with the</a:t>
            </a:r>
            <a:r>
              <a:rPr sz="2000" spc="10">
                <a:solidFill>
                  <a:srgbClr val="FFFFFF"/>
                </a:solidFill>
                <a:latin typeface="Calibri"/>
                <a:cs typeface="Calibri"/>
              </a:rPr>
              <a:t> </a:t>
            </a:r>
            <a:r>
              <a:rPr sz="2000">
                <a:solidFill>
                  <a:srgbClr val="FFFFFF"/>
                </a:solidFill>
                <a:latin typeface="Calibri"/>
                <a:cs typeface="Calibri"/>
              </a:rPr>
              <a:t>world.</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3ABB3-C32C-9EF5-A460-BBE1D19DDC44}"/>
              </a:ext>
            </a:extLst>
          </p:cNvPr>
          <p:cNvSpPr>
            <a:spLocks noGrp="1"/>
          </p:cNvSpPr>
          <p:nvPr>
            <p:ph type="title"/>
          </p:nvPr>
        </p:nvSpPr>
        <p:spPr/>
        <p:txBody>
          <a:bodyPr/>
          <a:lstStyle/>
          <a:p>
            <a:endParaRPr lang="en-PK"/>
          </a:p>
        </p:txBody>
      </p:sp>
      <p:sp>
        <p:nvSpPr>
          <p:cNvPr id="3" name="Text Placeholder 2">
            <a:extLst>
              <a:ext uri="{FF2B5EF4-FFF2-40B4-BE49-F238E27FC236}">
                <a16:creationId xmlns:a16="http://schemas.microsoft.com/office/drawing/2014/main" id="{C889408F-391B-8FFC-054C-2222F9327C17}"/>
              </a:ext>
            </a:extLst>
          </p:cNvPr>
          <p:cNvSpPr>
            <a:spLocks noGrp="1"/>
          </p:cNvSpPr>
          <p:nvPr>
            <p:ph type="body" idx="1"/>
          </p:nvPr>
        </p:nvSpPr>
        <p:spPr/>
        <p:txBody>
          <a:bodyPr/>
          <a:lstStyle/>
          <a:p>
            <a:endParaRPr lang="en-PK"/>
          </a:p>
        </p:txBody>
      </p:sp>
      <p:pic>
        <p:nvPicPr>
          <p:cNvPr id="5" name="Picture 4">
            <a:extLst>
              <a:ext uri="{FF2B5EF4-FFF2-40B4-BE49-F238E27FC236}">
                <a16:creationId xmlns:a16="http://schemas.microsoft.com/office/drawing/2014/main" id="{E47D8E72-0975-01B4-20BB-412A34C02B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5" y="0"/>
            <a:ext cx="12191999" cy="6858000"/>
          </a:xfrm>
          <a:prstGeom prst="rect">
            <a:avLst/>
          </a:prstGeom>
        </p:spPr>
      </p:pic>
    </p:spTree>
    <p:extLst>
      <p:ext uri="{BB962C8B-B14F-4D97-AF65-F5344CB8AC3E}">
        <p14:creationId xmlns:p14="http://schemas.microsoft.com/office/powerpoint/2010/main" val="37147047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6606793" y="289798"/>
            <a:ext cx="4559557" cy="1345305"/>
          </a:xfrm>
          <a:prstGeom prst="rect">
            <a:avLst/>
          </a:prstGeom>
        </p:spPr>
        <p:txBody>
          <a:bodyPr vert="horz" wrap="square" lIns="0" tIns="0" rIns="0" bIns="0" rtlCol="0">
            <a:spAutoFit/>
          </a:bodyPr>
          <a:lstStyle/>
          <a:p>
            <a:pPr marL="0" marR="0">
              <a:lnSpc>
                <a:spcPts val="5364"/>
              </a:lnSpc>
              <a:spcBef>
                <a:spcPts val="0"/>
              </a:spcBef>
              <a:spcAft>
                <a:spcPts val="0"/>
              </a:spcAft>
            </a:pPr>
            <a:r>
              <a:rPr sz="4400" b="1" spc="-40">
                <a:solidFill>
                  <a:srgbClr val="FFFFFF"/>
                </a:solidFill>
                <a:latin typeface="+mj-lt"/>
                <a:cs typeface="Calibri Light"/>
              </a:rPr>
              <a:t>Introduction</a:t>
            </a:r>
            <a:r>
              <a:rPr sz="4400" b="1" spc="-97">
                <a:solidFill>
                  <a:srgbClr val="FFFFFF"/>
                </a:solidFill>
                <a:latin typeface="+mj-lt"/>
                <a:cs typeface="Calibri Light"/>
              </a:rPr>
              <a:t> </a:t>
            </a:r>
            <a:r>
              <a:rPr sz="4400" b="1" spc="-52">
                <a:solidFill>
                  <a:srgbClr val="FFFFFF"/>
                </a:solidFill>
                <a:latin typeface="+mj-lt"/>
                <a:cs typeface="Calibri Light"/>
              </a:rPr>
              <a:t>to</a:t>
            </a:r>
            <a:r>
              <a:rPr sz="4400" b="1">
                <a:solidFill>
                  <a:srgbClr val="FFFFFF"/>
                </a:solidFill>
                <a:latin typeface="+mj-lt"/>
                <a:cs typeface="Calibri Light"/>
              </a:rPr>
              <a:t> </a:t>
            </a:r>
            <a:r>
              <a:rPr sz="4400" b="1" spc="-18">
                <a:solidFill>
                  <a:srgbClr val="FFFFFF"/>
                </a:solidFill>
                <a:latin typeface="+mj-lt"/>
                <a:cs typeface="Calibri Light"/>
              </a:rPr>
              <a:t>Bigo</a:t>
            </a:r>
            <a:r>
              <a:rPr lang="en-US" sz="4400" b="1" spc="-18">
                <a:solidFill>
                  <a:srgbClr val="FFFFFF"/>
                </a:solidFill>
                <a:latin typeface="+mj-lt"/>
                <a:cs typeface="Calibri Light"/>
              </a:rPr>
              <a:t> </a:t>
            </a:r>
            <a:r>
              <a:rPr sz="4400" b="1" spc="-23">
                <a:solidFill>
                  <a:srgbClr val="FFFFFF"/>
                </a:solidFill>
                <a:latin typeface="+mj-lt"/>
                <a:cs typeface="Calibri Light"/>
              </a:rPr>
              <a:t>Live</a:t>
            </a:r>
          </a:p>
        </p:txBody>
      </p:sp>
      <p:sp>
        <p:nvSpPr>
          <p:cNvPr id="4" name="object 4"/>
          <p:cNvSpPr txBox="1"/>
          <p:nvPr/>
        </p:nvSpPr>
        <p:spPr>
          <a:xfrm>
            <a:off x="6606793" y="2339664"/>
            <a:ext cx="4777248" cy="357790"/>
          </a:xfrm>
          <a:prstGeom prst="rect">
            <a:avLst/>
          </a:prstGeom>
        </p:spPr>
        <p:txBody>
          <a:bodyPr vert="horz" wrap="square" lIns="0" tIns="0" rIns="0" bIns="0" rtlCol="0">
            <a:spAutoFit/>
          </a:bodyPr>
          <a:lstStyle/>
          <a:p>
            <a:pPr marL="0" marR="0">
              <a:lnSpc>
                <a:spcPts val="2932"/>
              </a:lnSpc>
              <a:spcBef>
                <a:spcPts val="0"/>
              </a:spcBef>
              <a:spcAft>
                <a:spcPts val="0"/>
              </a:spcAft>
            </a:pPr>
            <a:r>
              <a:rPr sz="2400">
                <a:solidFill>
                  <a:srgbClr val="FFFFFF"/>
                </a:solidFill>
                <a:latin typeface="Arial"/>
                <a:cs typeface="Arial"/>
              </a:rPr>
              <a:t>•</a:t>
            </a:r>
            <a:endParaRPr sz="2400">
              <a:solidFill>
                <a:srgbClr val="FFFFFF"/>
              </a:solidFill>
              <a:latin typeface="Calibri"/>
              <a:cs typeface="Calibri"/>
            </a:endParaRPr>
          </a:p>
        </p:txBody>
      </p:sp>
      <p:sp>
        <p:nvSpPr>
          <p:cNvPr id="6" name="TextBox 5">
            <a:extLst>
              <a:ext uri="{FF2B5EF4-FFF2-40B4-BE49-F238E27FC236}">
                <a16:creationId xmlns:a16="http://schemas.microsoft.com/office/drawing/2014/main" id="{89C7DEDB-E8EC-39FF-DAC3-BBB42FAD2DA5}"/>
              </a:ext>
            </a:extLst>
          </p:cNvPr>
          <p:cNvSpPr txBox="1"/>
          <p:nvPr/>
        </p:nvSpPr>
        <p:spPr>
          <a:xfrm flipH="1">
            <a:off x="7032104" y="2380953"/>
            <a:ext cx="4536504" cy="3136279"/>
          </a:xfrm>
          <a:prstGeom prst="rect">
            <a:avLst/>
          </a:prstGeom>
          <a:noFill/>
        </p:spPr>
        <p:txBody>
          <a:bodyPr wrap="square" rtlCol="0">
            <a:spAutoFit/>
          </a:bodyPr>
          <a:lstStyle/>
          <a:p>
            <a:pPr algn="just"/>
            <a:r>
              <a:rPr lang="en-US" err="1"/>
              <a:t>Bigo</a:t>
            </a:r>
            <a:r>
              <a:rPr lang="en-US"/>
              <a:t>  Live is a live streaming platform that allows users to broadcast themselves and interact with viewers in real-time. It was launched in March 2016 by Singapore-based company BIGO Technology . The app has gained popularity worldwide, particularly in Southeast Asia, where it has become one of the most downloaded apps in countries like Indonesia, Thailand, and Vietnam.</a:t>
            </a:r>
            <a:endParaRPr lang="en-PK"/>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929945" y="372044"/>
            <a:ext cx="4662000" cy="1345305"/>
          </a:xfrm>
          <a:prstGeom prst="rect">
            <a:avLst/>
          </a:prstGeom>
        </p:spPr>
        <p:txBody>
          <a:bodyPr vert="horz" wrap="square" lIns="0" tIns="0" rIns="0" bIns="0" rtlCol="0">
            <a:spAutoFit/>
          </a:bodyPr>
          <a:lstStyle/>
          <a:p>
            <a:pPr marL="0" marR="0">
              <a:lnSpc>
                <a:spcPts val="5364"/>
              </a:lnSpc>
              <a:spcBef>
                <a:spcPts val="0"/>
              </a:spcBef>
              <a:spcAft>
                <a:spcPts val="0"/>
              </a:spcAft>
            </a:pPr>
            <a:r>
              <a:rPr sz="4400" b="1" spc="-50">
                <a:solidFill>
                  <a:srgbClr val="FFFFFF"/>
                </a:solidFill>
                <a:latin typeface="+mj-lt"/>
                <a:cs typeface="Calibri Light"/>
              </a:rPr>
              <a:t>Features</a:t>
            </a:r>
            <a:r>
              <a:rPr sz="4400" b="1" spc="-52">
                <a:solidFill>
                  <a:srgbClr val="FFFFFF"/>
                </a:solidFill>
                <a:latin typeface="+mj-lt"/>
                <a:cs typeface="Calibri Light"/>
              </a:rPr>
              <a:t> </a:t>
            </a:r>
            <a:r>
              <a:rPr sz="4400" b="1">
                <a:solidFill>
                  <a:srgbClr val="FFFFFF"/>
                </a:solidFill>
                <a:latin typeface="+mj-lt"/>
                <a:cs typeface="Calibri Light"/>
              </a:rPr>
              <a:t>of</a:t>
            </a:r>
            <a:r>
              <a:rPr sz="4400" b="1" spc="-70">
                <a:solidFill>
                  <a:srgbClr val="FFFFFF"/>
                </a:solidFill>
                <a:latin typeface="+mj-lt"/>
                <a:cs typeface="Calibri Light"/>
              </a:rPr>
              <a:t> </a:t>
            </a:r>
            <a:r>
              <a:rPr sz="4400" b="1" spc="-18">
                <a:solidFill>
                  <a:srgbClr val="FFFFFF"/>
                </a:solidFill>
                <a:latin typeface="+mj-lt"/>
                <a:cs typeface="Calibri Light"/>
              </a:rPr>
              <a:t>Bigo</a:t>
            </a:r>
            <a:r>
              <a:rPr sz="4400" b="1" spc="-125">
                <a:solidFill>
                  <a:srgbClr val="FFFFFF"/>
                </a:solidFill>
                <a:latin typeface="+mj-lt"/>
                <a:cs typeface="Calibri Light"/>
              </a:rPr>
              <a:t> </a:t>
            </a:r>
            <a:r>
              <a:rPr sz="4400" b="1" spc="-23">
                <a:solidFill>
                  <a:srgbClr val="FFFFFF"/>
                </a:solidFill>
                <a:latin typeface="+mj-lt"/>
                <a:cs typeface="Calibri Light"/>
              </a:rPr>
              <a:t>Live</a:t>
            </a:r>
          </a:p>
        </p:txBody>
      </p:sp>
      <p:sp>
        <p:nvSpPr>
          <p:cNvPr id="4" name="object 4"/>
          <p:cNvSpPr txBox="1"/>
          <p:nvPr/>
        </p:nvSpPr>
        <p:spPr>
          <a:xfrm>
            <a:off x="929943" y="2350382"/>
            <a:ext cx="4585115" cy="474489"/>
          </a:xfrm>
          <a:prstGeom prst="rect">
            <a:avLst/>
          </a:prstGeom>
        </p:spPr>
        <p:txBody>
          <a:bodyPr vert="horz" wrap="square" lIns="0" tIns="0" rIns="0" bIns="0" rtlCol="0">
            <a:spAutoFit/>
          </a:bodyPr>
          <a:lstStyle/>
          <a:p>
            <a:pPr marL="0" marR="0">
              <a:lnSpc>
                <a:spcPts val="1962"/>
              </a:lnSpc>
              <a:spcBef>
                <a:spcPts val="0"/>
              </a:spcBef>
              <a:spcAft>
                <a:spcPts val="0"/>
              </a:spcAft>
            </a:pPr>
            <a:r>
              <a:rPr sz="1600">
                <a:solidFill>
                  <a:srgbClr val="FFFFFF"/>
                </a:solidFill>
                <a:latin typeface="Arial"/>
                <a:cs typeface="Arial"/>
              </a:rPr>
              <a:t>•</a:t>
            </a:r>
            <a:r>
              <a:rPr sz="1600">
                <a:solidFill>
                  <a:srgbClr val="FFFFFF"/>
                </a:solidFill>
                <a:latin typeface="Calibri"/>
                <a:cs typeface="Calibri"/>
              </a:rPr>
              <a:t>Bigo </a:t>
            </a:r>
            <a:r>
              <a:rPr sz="1600" spc="-10">
                <a:solidFill>
                  <a:srgbClr val="FFFFFF"/>
                </a:solidFill>
                <a:latin typeface="Calibri"/>
                <a:cs typeface="Calibri"/>
              </a:rPr>
              <a:t>Live</a:t>
            </a:r>
            <a:r>
              <a:rPr sz="1600" spc="28">
                <a:solidFill>
                  <a:srgbClr val="FFFFFF"/>
                </a:solidFill>
                <a:latin typeface="Calibri"/>
                <a:cs typeface="Calibri"/>
              </a:rPr>
              <a:t> </a:t>
            </a:r>
            <a:r>
              <a:rPr sz="1600">
                <a:solidFill>
                  <a:srgbClr val="FFFFFF"/>
                </a:solidFill>
                <a:latin typeface="Calibri"/>
                <a:cs typeface="Calibri"/>
              </a:rPr>
              <a:t>is a social</a:t>
            </a:r>
            <a:r>
              <a:rPr sz="1600" spc="14">
                <a:solidFill>
                  <a:srgbClr val="FFFFFF"/>
                </a:solidFill>
                <a:latin typeface="Calibri"/>
                <a:cs typeface="Calibri"/>
              </a:rPr>
              <a:t> </a:t>
            </a:r>
            <a:r>
              <a:rPr sz="1600">
                <a:solidFill>
                  <a:srgbClr val="FFFFFF"/>
                </a:solidFill>
                <a:latin typeface="Calibri"/>
                <a:cs typeface="Calibri"/>
              </a:rPr>
              <a:t>media</a:t>
            </a:r>
            <a:r>
              <a:rPr sz="1600" spc="-25">
                <a:solidFill>
                  <a:srgbClr val="FFFFFF"/>
                </a:solidFill>
                <a:latin typeface="Calibri"/>
                <a:cs typeface="Calibri"/>
              </a:rPr>
              <a:t> </a:t>
            </a:r>
            <a:r>
              <a:rPr sz="1600" spc="-11">
                <a:solidFill>
                  <a:srgbClr val="FFFFFF"/>
                </a:solidFill>
                <a:latin typeface="Calibri"/>
                <a:cs typeface="Calibri"/>
              </a:rPr>
              <a:t>platform</a:t>
            </a:r>
            <a:r>
              <a:rPr sz="1600" spc="49">
                <a:solidFill>
                  <a:srgbClr val="FFFFFF"/>
                </a:solidFill>
                <a:latin typeface="Calibri"/>
                <a:cs typeface="Calibri"/>
              </a:rPr>
              <a:t> </a:t>
            </a:r>
            <a:r>
              <a:rPr sz="1600" spc="-10">
                <a:solidFill>
                  <a:srgbClr val="FFFFFF"/>
                </a:solidFill>
                <a:latin typeface="Calibri"/>
                <a:cs typeface="Calibri"/>
              </a:rPr>
              <a:t>that</a:t>
            </a:r>
            <a:r>
              <a:rPr sz="1600" spc="23">
                <a:solidFill>
                  <a:srgbClr val="FFFFFF"/>
                </a:solidFill>
                <a:latin typeface="Calibri"/>
                <a:cs typeface="Calibri"/>
              </a:rPr>
              <a:t> </a:t>
            </a:r>
            <a:r>
              <a:rPr sz="1600">
                <a:solidFill>
                  <a:srgbClr val="FFFFFF"/>
                </a:solidFill>
                <a:latin typeface="Calibri"/>
                <a:cs typeface="Calibri"/>
              </a:rPr>
              <a:t>enables real-</a:t>
            </a:r>
          </a:p>
          <a:p>
            <a:pPr marL="0" marR="0">
              <a:lnSpc>
                <a:spcPts val="1727"/>
              </a:lnSpc>
              <a:spcBef>
                <a:spcPts val="0"/>
              </a:spcBef>
              <a:spcAft>
                <a:spcPts val="0"/>
              </a:spcAft>
            </a:pPr>
            <a:r>
              <a:rPr sz="1600">
                <a:solidFill>
                  <a:srgbClr val="FFFFFF"/>
                </a:solidFill>
                <a:latin typeface="Calibri"/>
                <a:cs typeface="Calibri"/>
              </a:rPr>
              <a:t>time </a:t>
            </a:r>
            <a:r>
              <a:rPr sz="1600" spc="-11">
                <a:solidFill>
                  <a:srgbClr val="FFFFFF"/>
                </a:solidFill>
                <a:latin typeface="Calibri"/>
                <a:cs typeface="Calibri"/>
              </a:rPr>
              <a:t>interaction</a:t>
            </a:r>
            <a:r>
              <a:rPr sz="1600" spc="56">
                <a:solidFill>
                  <a:srgbClr val="FFFFFF"/>
                </a:solidFill>
                <a:latin typeface="Calibri"/>
                <a:cs typeface="Calibri"/>
              </a:rPr>
              <a:t> </a:t>
            </a:r>
            <a:r>
              <a:rPr sz="1600">
                <a:solidFill>
                  <a:srgbClr val="FFFFFF"/>
                </a:solidFill>
                <a:latin typeface="Calibri"/>
                <a:cs typeface="Calibri"/>
              </a:rPr>
              <a:t>between</a:t>
            </a:r>
            <a:r>
              <a:rPr sz="1600" spc="50">
                <a:solidFill>
                  <a:srgbClr val="FFFFFF"/>
                </a:solidFill>
                <a:latin typeface="Calibri"/>
                <a:cs typeface="Calibri"/>
              </a:rPr>
              <a:t> </a:t>
            </a:r>
            <a:r>
              <a:rPr sz="1600">
                <a:solidFill>
                  <a:srgbClr val="FFFFFF"/>
                </a:solidFill>
                <a:latin typeface="Calibri"/>
                <a:cs typeface="Calibri"/>
              </a:rPr>
              <a:t>users.</a:t>
            </a:r>
          </a:p>
        </p:txBody>
      </p:sp>
      <p:sp>
        <p:nvSpPr>
          <p:cNvPr id="5" name="object 5"/>
          <p:cNvSpPr txBox="1"/>
          <p:nvPr/>
        </p:nvSpPr>
        <p:spPr>
          <a:xfrm>
            <a:off x="929944" y="2917564"/>
            <a:ext cx="3953439" cy="506924"/>
          </a:xfrm>
          <a:prstGeom prst="rect">
            <a:avLst/>
          </a:prstGeom>
        </p:spPr>
        <p:txBody>
          <a:bodyPr vert="horz" wrap="square" lIns="0" tIns="0" rIns="0" bIns="0" rtlCol="0">
            <a:spAutoFit/>
          </a:bodyPr>
          <a:lstStyle/>
          <a:p>
            <a:pPr marL="0" marR="0">
              <a:lnSpc>
                <a:spcPts val="1962"/>
              </a:lnSpc>
              <a:spcBef>
                <a:spcPts val="0"/>
              </a:spcBef>
              <a:spcAft>
                <a:spcPts val="0"/>
              </a:spcAft>
            </a:pPr>
            <a:r>
              <a:rPr sz="1600">
                <a:solidFill>
                  <a:srgbClr val="FFFFFF"/>
                </a:solidFill>
                <a:latin typeface="Arial"/>
                <a:cs typeface="Arial"/>
              </a:rPr>
              <a:t>•</a:t>
            </a:r>
            <a:r>
              <a:rPr sz="1600">
                <a:solidFill>
                  <a:srgbClr val="FFFFFF"/>
                </a:solidFill>
                <a:latin typeface="Calibri"/>
                <a:cs typeface="Calibri"/>
              </a:rPr>
              <a:t>The</a:t>
            </a:r>
            <a:r>
              <a:rPr sz="1600" spc="-14">
                <a:solidFill>
                  <a:srgbClr val="FFFFFF"/>
                </a:solidFill>
                <a:latin typeface="Calibri"/>
                <a:cs typeface="Calibri"/>
              </a:rPr>
              <a:t> </a:t>
            </a:r>
            <a:r>
              <a:rPr sz="1600" spc="-11">
                <a:solidFill>
                  <a:srgbClr val="FFFFFF"/>
                </a:solidFill>
                <a:latin typeface="Calibri"/>
                <a:cs typeface="Calibri"/>
              </a:rPr>
              <a:t>platform</a:t>
            </a:r>
            <a:r>
              <a:rPr sz="1600" spc="30">
                <a:solidFill>
                  <a:srgbClr val="FFFFFF"/>
                </a:solidFill>
                <a:latin typeface="Calibri"/>
                <a:cs typeface="Calibri"/>
              </a:rPr>
              <a:t> </a:t>
            </a:r>
            <a:r>
              <a:rPr sz="1600" spc="-25">
                <a:solidFill>
                  <a:srgbClr val="FFFFFF"/>
                </a:solidFill>
                <a:latin typeface="Calibri"/>
                <a:cs typeface="Calibri"/>
              </a:rPr>
              <a:t>offers</a:t>
            </a:r>
            <a:r>
              <a:rPr sz="1600" spc="93">
                <a:solidFill>
                  <a:srgbClr val="FFFFFF"/>
                </a:solidFill>
                <a:latin typeface="Calibri"/>
                <a:cs typeface="Calibri"/>
              </a:rPr>
              <a:t> </a:t>
            </a:r>
            <a:r>
              <a:rPr sz="1600">
                <a:solidFill>
                  <a:srgbClr val="FFFFFF"/>
                </a:solidFill>
                <a:latin typeface="Calibri"/>
                <a:cs typeface="Calibri"/>
              </a:rPr>
              <a:t>virtual</a:t>
            </a:r>
            <a:r>
              <a:rPr sz="1600" spc="18">
                <a:solidFill>
                  <a:srgbClr val="FFFFFF"/>
                </a:solidFill>
                <a:latin typeface="Calibri"/>
                <a:cs typeface="Calibri"/>
              </a:rPr>
              <a:t> </a:t>
            </a:r>
            <a:r>
              <a:rPr sz="1600">
                <a:solidFill>
                  <a:srgbClr val="FFFFFF"/>
                </a:solidFill>
                <a:latin typeface="Calibri"/>
                <a:cs typeface="Calibri"/>
              </a:rPr>
              <a:t>gifts, which </a:t>
            </a:r>
            <a:r>
              <a:rPr sz="1600" spc="-11">
                <a:solidFill>
                  <a:srgbClr val="FFFFFF"/>
                </a:solidFill>
                <a:latin typeface="Calibri"/>
                <a:cs typeface="Calibri"/>
              </a:rPr>
              <a:t>can</a:t>
            </a:r>
            <a:r>
              <a:rPr sz="1600" spc="10">
                <a:solidFill>
                  <a:srgbClr val="FFFFFF"/>
                </a:solidFill>
                <a:latin typeface="Calibri"/>
                <a:cs typeface="Calibri"/>
              </a:rPr>
              <a:t> </a:t>
            </a:r>
            <a:r>
              <a:rPr sz="1600">
                <a:solidFill>
                  <a:srgbClr val="FFFFFF"/>
                </a:solidFill>
                <a:latin typeface="Calibri"/>
                <a:cs typeface="Calibri"/>
              </a:rPr>
              <a:t>be</a:t>
            </a:r>
          </a:p>
          <a:p>
            <a:pPr marL="0" marR="0">
              <a:lnSpc>
                <a:spcPts val="1727"/>
              </a:lnSpc>
              <a:spcBef>
                <a:spcPts val="0"/>
              </a:spcBef>
              <a:spcAft>
                <a:spcPts val="0"/>
              </a:spcAft>
            </a:pPr>
            <a:r>
              <a:rPr sz="1600" spc="-10">
                <a:solidFill>
                  <a:srgbClr val="FFFFFF"/>
                </a:solidFill>
                <a:latin typeface="Calibri"/>
                <a:cs typeface="Calibri"/>
              </a:rPr>
              <a:t>exchanged</a:t>
            </a:r>
            <a:r>
              <a:rPr sz="1600" spc="12">
                <a:solidFill>
                  <a:srgbClr val="FFFFFF"/>
                </a:solidFill>
                <a:latin typeface="Calibri"/>
                <a:cs typeface="Calibri"/>
              </a:rPr>
              <a:t> </a:t>
            </a:r>
            <a:r>
              <a:rPr sz="1600" spc="-18">
                <a:solidFill>
                  <a:srgbClr val="FFFFFF"/>
                </a:solidFill>
                <a:latin typeface="Calibri"/>
                <a:cs typeface="Calibri"/>
              </a:rPr>
              <a:t>for</a:t>
            </a:r>
            <a:r>
              <a:rPr sz="1600" spc="34">
                <a:solidFill>
                  <a:srgbClr val="FFFFFF"/>
                </a:solidFill>
                <a:latin typeface="Calibri"/>
                <a:cs typeface="Calibri"/>
              </a:rPr>
              <a:t> </a:t>
            </a:r>
            <a:r>
              <a:rPr sz="1600" spc="-10">
                <a:solidFill>
                  <a:srgbClr val="FFFFFF"/>
                </a:solidFill>
                <a:latin typeface="Calibri"/>
                <a:cs typeface="Calibri"/>
              </a:rPr>
              <a:t>cash</a:t>
            </a:r>
            <a:r>
              <a:rPr sz="1600" spc="11">
                <a:solidFill>
                  <a:srgbClr val="FFFFFF"/>
                </a:solidFill>
                <a:latin typeface="Calibri"/>
                <a:cs typeface="Calibri"/>
              </a:rPr>
              <a:t> </a:t>
            </a:r>
            <a:r>
              <a:rPr sz="1600" spc="-11">
                <a:solidFill>
                  <a:srgbClr val="FFFFFF"/>
                </a:solidFill>
                <a:latin typeface="Calibri"/>
                <a:cs typeface="Calibri"/>
              </a:rPr>
              <a:t>rewards.</a:t>
            </a:r>
          </a:p>
        </p:txBody>
      </p:sp>
      <p:sp>
        <p:nvSpPr>
          <p:cNvPr id="6" name="object 6"/>
          <p:cNvSpPr txBox="1"/>
          <p:nvPr/>
        </p:nvSpPr>
        <p:spPr>
          <a:xfrm>
            <a:off x="929944" y="3484746"/>
            <a:ext cx="4419221" cy="506842"/>
          </a:xfrm>
          <a:prstGeom prst="rect">
            <a:avLst/>
          </a:prstGeom>
        </p:spPr>
        <p:txBody>
          <a:bodyPr vert="horz" wrap="square" lIns="0" tIns="0" rIns="0" bIns="0" rtlCol="0">
            <a:spAutoFit/>
          </a:bodyPr>
          <a:lstStyle/>
          <a:p>
            <a:pPr marL="0" marR="0">
              <a:lnSpc>
                <a:spcPts val="1962"/>
              </a:lnSpc>
              <a:spcBef>
                <a:spcPts val="0"/>
              </a:spcBef>
              <a:spcAft>
                <a:spcPts val="0"/>
              </a:spcAft>
            </a:pPr>
            <a:r>
              <a:rPr sz="1600">
                <a:solidFill>
                  <a:srgbClr val="FFFFFF"/>
                </a:solidFill>
                <a:latin typeface="Arial"/>
                <a:cs typeface="Arial"/>
              </a:rPr>
              <a:t>•</a:t>
            </a:r>
            <a:r>
              <a:rPr sz="1600">
                <a:solidFill>
                  <a:srgbClr val="FFFFFF"/>
                </a:solidFill>
                <a:latin typeface="Calibri"/>
                <a:cs typeface="Calibri"/>
              </a:rPr>
              <a:t>Users</a:t>
            </a:r>
            <a:r>
              <a:rPr sz="1600" spc="27">
                <a:solidFill>
                  <a:srgbClr val="FFFFFF"/>
                </a:solidFill>
                <a:latin typeface="Calibri"/>
                <a:cs typeface="Calibri"/>
              </a:rPr>
              <a:t> </a:t>
            </a:r>
            <a:r>
              <a:rPr sz="1600" spc="-11">
                <a:solidFill>
                  <a:srgbClr val="FFFFFF"/>
                </a:solidFill>
                <a:latin typeface="Calibri"/>
                <a:cs typeface="Calibri"/>
              </a:rPr>
              <a:t>can</a:t>
            </a:r>
            <a:r>
              <a:rPr sz="1600" spc="10">
                <a:solidFill>
                  <a:srgbClr val="FFFFFF"/>
                </a:solidFill>
                <a:latin typeface="Calibri"/>
                <a:cs typeface="Calibri"/>
              </a:rPr>
              <a:t> </a:t>
            </a:r>
            <a:r>
              <a:rPr sz="1600">
                <a:solidFill>
                  <a:srgbClr val="FFFFFF"/>
                </a:solidFill>
                <a:latin typeface="Calibri"/>
                <a:cs typeface="Calibri"/>
              </a:rPr>
              <a:t>join</a:t>
            </a:r>
            <a:r>
              <a:rPr sz="1600" spc="23">
                <a:solidFill>
                  <a:srgbClr val="FFFFFF"/>
                </a:solidFill>
                <a:latin typeface="Calibri"/>
                <a:cs typeface="Calibri"/>
              </a:rPr>
              <a:t> </a:t>
            </a:r>
            <a:r>
              <a:rPr sz="1600">
                <a:solidFill>
                  <a:srgbClr val="FFFFFF"/>
                </a:solidFill>
                <a:latin typeface="Calibri"/>
                <a:cs typeface="Calibri"/>
              </a:rPr>
              <a:t>or </a:t>
            </a:r>
            <a:r>
              <a:rPr sz="1600" spc="-12">
                <a:solidFill>
                  <a:srgbClr val="FFFFFF"/>
                </a:solidFill>
                <a:latin typeface="Calibri"/>
                <a:cs typeface="Calibri"/>
              </a:rPr>
              <a:t>initiate</a:t>
            </a:r>
            <a:r>
              <a:rPr sz="1600" spc="54">
                <a:solidFill>
                  <a:srgbClr val="FFFFFF"/>
                </a:solidFill>
                <a:latin typeface="Calibri"/>
                <a:cs typeface="Calibri"/>
              </a:rPr>
              <a:t> </a:t>
            </a:r>
            <a:r>
              <a:rPr sz="1600">
                <a:solidFill>
                  <a:srgbClr val="FFFFFF"/>
                </a:solidFill>
                <a:latin typeface="Calibri"/>
                <a:cs typeface="Calibri"/>
              </a:rPr>
              <a:t>group </a:t>
            </a:r>
            <a:r>
              <a:rPr sz="1600" spc="-10">
                <a:solidFill>
                  <a:srgbClr val="FFFFFF"/>
                </a:solidFill>
                <a:latin typeface="Calibri"/>
                <a:cs typeface="Calibri"/>
              </a:rPr>
              <a:t>chats</a:t>
            </a:r>
            <a:r>
              <a:rPr sz="1600" spc="28">
                <a:solidFill>
                  <a:srgbClr val="FFFFFF"/>
                </a:solidFill>
                <a:latin typeface="Calibri"/>
                <a:cs typeface="Calibri"/>
              </a:rPr>
              <a:t> </a:t>
            </a:r>
            <a:r>
              <a:rPr sz="1600">
                <a:solidFill>
                  <a:srgbClr val="FFFFFF"/>
                </a:solidFill>
                <a:latin typeface="Calibri"/>
                <a:cs typeface="Calibri"/>
              </a:rPr>
              <a:t>and engage</a:t>
            </a:r>
            <a:r>
              <a:rPr sz="1600" spc="-25">
                <a:solidFill>
                  <a:srgbClr val="FFFFFF"/>
                </a:solidFill>
                <a:latin typeface="Calibri"/>
                <a:cs typeface="Calibri"/>
              </a:rPr>
              <a:t> </a:t>
            </a:r>
            <a:r>
              <a:rPr sz="1600">
                <a:solidFill>
                  <a:srgbClr val="FFFFFF"/>
                </a:solidFill>
                <a:latin typeface="Calibri"/>
                <a:cs typeface="Calibri"/>
              </a:rPr>
              <a:t>in</a:t>
            </a:r>
          </a:p>
          <a:p>
            <a:pPr marL="0" marR="0">
              <a:lnSpc>
                <a:spcPts val="1727"/>
              </a:lnSpc>
              <a:spcBef>
                <a:spcPts val="0"/>
              </a:spcBef>
              <a:spcAft>
                <a:spcPts val="0"/>
              </a:spcAft>
            </a:pPr>
            <a:r>
              <a:rPr sz="1600">
                <a:solidFill>
                  <a:srgbClr val="FFFFFF"/>
                </a:solidFill>
                <a:latin typeface="Calibri"/>
                <a:cs typeface="Calibri"/>
              </a:rPr>
              <a:t>challenges and </a:t>
            </a:r>
            <a:r>
              <a:rPr sz="1600" spc="-12">
                <a:solidFill>
                  <a:srgbClr val="FFFFFF"/>
                </a:solidFill>
                <a:latin typeface="Calibri"/>
                <a:cs typeface="Calibri"/>
              </a:rPr>
              <a:t>events</a:t>
            </a:r>
            <a:r>
              <a:rPr sz="1600" spc="56">
                <a:solidFill>
                  <a:srgbClr val="FFFFFF"/>
                </a:solidFill>
                <a:latin typeface="Calibri"/>
                <a:cs typeface="Calibri"/>
              </a:rPr>
              <a:t> </a:t>
            </a:r>
            <a:r>
              <a:rPr sz="1600">
                <a:solidFill>
                  <a:srgbClr val="FFFFFF"/>
                </a:solidFill>
                <a:latin typeface="Calibri"/>
                <a:cs typeface="Calibri"/>
              </a:rPr>
              <a:t>such as </a:t>
            </a:r>
            <a:r>
              <a:rPr sz="1600" spc="-12">
                <a:solidFill>
                  <a:srgbClr val="FFFFFF"/>
                </a:solidFill>
                <a:latin typeface="Calibri"/>
                <a:cs typeface="Calibri"/>
              </a:rPr>
              <a:t>talent.</a:t>
            </a:r>
          </a:p>
        </p:txBody>
      </p:sp>
      <p:sp>
        <p:nvSpPr>
          <p:cNvPr id="7" name="object 7"/>
          <p:cNvSpPr txBox="1"/>
          <p:nvPr/>
        </p:nvSpPr>
        <p:spPr>
          <a:xfrm>
            <a:off x="929944" y="4049007"/>
            <a:ext cx="4379639" cy="726380"/>
          </a:xfrm>
          <a:prstGeom prst="rect">
            <a:avLst/>
          </a:prstGeom>
        </p:spPr>
        <p:txBody>
          <a:bodyPr vert="horz" wrap="square" lIns="0" tIns="0" rIns="0" bIns="0" rtlCol="0">
            <a:spAutoFit/>
          </a:bodyPr>
          <a:lstStyle/>
          <a:p>
            <a:pPr marL="0" marR="0">
              <a:lnSpc>
                <a:spcPts val="1962"/>
              </a:lnSpc>
              <a:spcBef>
                <a:spcPts val="0"/>
              </a:spcBef>
              <a:spcAft>
                <a:spcPts val="0"/>
              </a:spcAft>
            </a:pPr>
            <a:r>
              <a:rPr sz="1600">
                <a:solidFill>
                  <a:srgbClr val="FFFFFF"/>
                </a:solidFill>
                <a:latin typeface="Arial"/>
                <a:cs typeface="Arial"/>
              </a:rPr>
              <a:t>•</a:t>
            </a:r>
            <a:r>
              <a:rPr sz="1600">
                <a:solidFill>
                  <a:srgbClr val="FFFFFF"/>
                </a:solidFill>
                <a:latin typeface="Calibri"/>
                <a:cs typeface="Calibri"/>
              </a:rPr>
              <a:t>The</a:t>
            </a:r>
            <a:r>
              <a:rPr sz="1600" spc="-14">
                <a:solidFill>
                  <a:srgbClr val="FFFFFF"/>
                </a:solidFill>
                <a:latin typeface="Calibri"/>
                <a:cs typeface="Calibri"/>
              </a:rPr>
              <a:t> </a:t>
            </a:r>
            <a:r>
              <a:rPr sz="1600">
                <a:solidFill>
                  <a:srgbClr val="FFFFFF"/>
                </a:solidFill>
                <a:latin typeface="Calibri"/>
                <a:cs typeface="Calibri"/>
              </a:rPr>
              <a:t>virtual</a:t>
            </a:r>
            <a:r>
              <a:rPr sz="1600" spc="18">
                <a:solidFill>
                  <a:srgbClr val="FFFFFF"/>
                </a:solidFill>
                <a:latin typeface="Calibri"/>
                <a:cs typeface="Calibri"/>
              </a:rPr>
              <a:t> </a:t>
            </a:r>
            <a:r>
              <a:rPr sz="1600">
                <a:solidFill>
                  <a:srgbClr val="FFFFFF"/>
                </a:solidFill>
                <a:latin typeface="Calibri"/>
                <a:cs typeface="Calibri"/>
              </a:rPr>
              <a:t>gift </a:t>
            </a:r>
            <a:r>
              <a:rPr sz="1600" spc="-23">
                <a:solidFill>
                  <a:srgbClr val="FFFFFF"/>
                </a:solidFill>
                <a:latin typeface="Calibri"/>
                <a:cs typeface="Calibri"/>
              </a:rPr>
              <a:t>system</a:t>
            </a:r>
            <a:r>
              <a:rPr sz="1600" spc="61">
                <a:solidFill>
                  <a:srgbClr val="FFFFFF"/>
                </a:solidFill>
                <a:latin typeface="Calibri"/>
                <a:cs typeface="Calibri"/>
              </a:rPr>
              <a:t> </a:t>
            </a:r>
            <a:r>
              <a:rPr sz="1600" spc="-10">
                <a:solidFill>
                  <a:srgbClr val="FFFFFF"/>
                </a:solidFill>
                <a:latin typeface="Calibri"/>
                <a:cs typeface="Calibri"/>
              </a:rPr>
              <a:t>incentivizes</a:t>
            </a:r>
            <a:r>
              <a:rPr sz="1600" spc="79">
                <a:solidFill>
                  <a:srgbClr val="FFFFFF"/>
                </a:solidFill>
                <a:latin typeface="Calibri"/>
                <a:cs typeface="Calibri"/>
              </a:rPr>
              <a:t> </a:t>
            </a:r>
            <a:r>
              <a:rPr sz="1600">
                <a:solidFill>
                  <a:srgbClr val="FFFFFF"/>
                </a:solidFill>
                <a:latin typeface="Calibri"/>
                <a:cs typeface="Calibri"/>
              </a:rPr>
              <a:t>users</a:t>
            </a:r>
            <a:r>
              <a:rPr sz="1600" spc="28">
                <a:solidFill>
                  <a:srgbClr val="FFFFFF"/>
                </a:solidFill>
                <a:latin typeface="Calibri"/>
                <a:cs typeface="Calibri"/>
              </a:rPr>
              <a:t> </a:t>
            </a:r>
            <a:r>
              <a:rPr sz="1600" spc="-33">
                <a:solidFill>
                  <a:srgbClr val="FFFFFF"/>
                </a:solidFill>
                <a:latin typeface="Calibri"/>
                <a:cs typeface="Calibri"/>
              </a:rPr>
              <a:t>to</a:t>
            </a:r>
            <a:r>
              <a:rPr sz="1600" spc="49">
                <a:solidFill>
                  <a:srgbClr val="FFFFFF"/>
                </a:solidFill>
                <a:latin typeface="Calibri"/>
                <a:cs typeface="Calibri"/>
              </a:rPr>
              <a:t> </a:t>
            </a:r>
            <a:r>
              <a:rPr sz="1600">
                <a:solidFill>
                  <a:srgbClr val="FFFFFF"/>
                </a:solidFill>
                <a:latin typeface="Calibri"/>
                <a:cs typeface="Calibri"/>
              </a:rPr>
              <a:t>engage</a:t>
            </a:r>
          </a:p>
          <a:p>
            <a:pPr marL="0" marR="0">
              <a:lnSpc>
                <a:spcPts val="1727"/>
              </a:lnSpc>
              <a:spcBef>
                <a:spcPts val="0"/>
              </a:spcBef>
              <a:spcAft>
                <a:spcPts val="0"/>
              </a:spcAft>
            </a:pPr>
            <a:r>
              <a:rPr sz="1600">
                <a:solidFill>
                  <a:srgbClr val="FFFFFF"/>
                </a:solidFill>
                <a:latin typeface="Calibri"/>
                <a:cs typeface="Calibri"/>
              </a:rPr>
              <a:t>with the</a:t>
            </a:r>
            <a:r>
              <a:rPr sz="1600" spc="15">
                <a:solidFill>
                  <a:srgbClr val="FFFFFF"/>
                </a:solidFill>
                <a:latin typeface="Calibri"/>
                <a:cs typeface="Calibri"/>
              </a:rPr>
              <a:t> </a:t>
            </a:r>
            <a:r>
              <a:rPr sz="1600">
                <a:solidFill>
                  <a:srgbClr val="FFFFFF"/>
                </a:solidFill>
                <a:latin typeface="Calibri"/>
                <a:cs typeface="Calibri"/>
              </a:rPr>
              <a:t>platform,</a:t>
            </a:r>
            <a:r>
              <a:rPr sz="1600" spc="17">
                <a:solidFill>
                  <a:srgbClr val="FFFFFF"/>
                </a:solidFill>
                <a:latin typeface="Calibri"/>
                <a:cs typeface="Calibri"/>
              </a:rPr>
              <a:t> </a:t>
            </a:r>
            <a:r>
              <a:rPr sz="1600">
                <a:solidFill>
                  <a:srgbClr val="FFFFFF"/>
                </a:solidFill>
                <a:latin typeface="Calibri"/>
                <a:cs typeface="Calibri"/>
              </a:rPr>
              <a:t>increasing</a:t>
            </a:r>
            <a:r>
              <a:rPr sz="1600" spc="36">
                <a:solidFill>
                  <a:srgbClr val="FFFFFF"/>
                </a:solidFill>
                <a:latin typeface="Calibri"/>
                <a:cs typeface="Calibri"/>
              </a:rPr>
              <a:t> </a:t>
            </a:r>
            <a:r>
              <a:rPr sz="1600">
                <a:solidFill>
                  <a:srgbClr val="FFFFFF"/>
                </a:solidFill>
                <a:latin typeface="Calibri"/>
                <a:cs typeface="Calibri"/>
              </a:rPr>
              <a:t>its user</a:t>
            </a:r>
            <a:r>
              <a:rPr sz="1600" spc="17">
                <a:solidFill>
                  <a:srgbClr val="FFFFFF"/>
                </a:solidFill>
                <a:latin typeface="Calibri"/>
                <a:cs typeface="Calibri"/>
              </a:rPr>
              <a:t> </a:t>
            </a:r>
            <a:r>
              <a:rPr sz="1600" spc="-14">
                <a:solidFill>
                  <a:srgbClr val="FFFFFF"/>
                </a:solidFill>
                <a:latin typeface="Calibri"/>
                <a:cs typeface="Calibri"/>
              </a:rPr>
              <a:t>retention</a:t>
            </a:r>
            <a:r>
              <a:rPr sz="1600" spc="81">
                <a:solidFill>
                  <a:srgbClr val="FFFFFF"/>
                </a:solidFill>
                <a:latin typeface="Calibri"/>
                <a:cs typeface="Calibri"/>
              </a:rPr>
              <a:t> </a:t>
            </a:r>
            <a:r>
              <a:rPr sz="1600">
                <a:solidFill>
                  <a:srgbClr val="FFFFFF"/>
                </a:solidFill>
                <a:latin typeface="Calibri"/>
                <a:cs typeface="Calibri"/>
              </a:rPr>
              <a:t>and</a:t>
            </a:r>
          </a:p>
          <a:p>
            <a:pPr marL="0" marR="0">
              <a:lnSpc>
                <a:spcPts val="1727"/>
              </a:lnSpc>
              <a:spcBef>
                <a:spcPts val="0"/>
              </a:spcBef>
              <a:spcAft>
                <a:spcPts val="0"/>
              </a:spcAft>
            </a:pPr>
            <a:r>
              <a:rPr sz="1600">
                <a:solidFill>
                  <a:srgbClr val="FFFFFF"/>
                </a:solidFill>
                <a:latin typeface="Calibri"/>
                <a:cs typeface="Calibri"/>
              </a:rPr>
              <a:t>growth.</a:t>
            </a:r>
          </a:p>
        </p:txBody>
      </p:sp>
      <p:sp>
        <p:nvSpPr>
          <p:cNvPr id="8" name="object 8"/>
          <p:cNvSpPr txBox="1"/>
          <p:nvPr/>
        </p:nvSpPr>
        <p:spPr>
          <a:xfrm>
            <a:off x="929944" y="4835645"/>
            <a:ext cx="4585115" cy="946085"/>
          </a:xfrm>
          <a:prstGeom prst="rect">
            <a:avLst/>
          </a:prstGeom>
        </p:spPr>
        <p:txBody>
          <a:bodyPr vert="horz" wrap="square" lIns="0" tIns="0" rIns="0" bIns="0" rtlCol="0">
            <a:spAutoFit/>
          </a:bodyPr>
          <a:lstStyle/>
          <a:p>
            <a:pPr marL="0" marR="0">
              <a:lnSpc>
                <a:spcPts val="1962"/>
              </a:lnSpc>
              <a:spcBef>
                <a:spcPts val="0"/>
              </a:spcBef>
              <a:spcAft>
                <a:spcPts val="0"/>
              </a:spcAft>
            </a:pPr>
            <a:r>
              <a:rPr sz="1600">
                <a:solidFill>
                  <a:srgbClr val="FFFFFF"/>
                </a:solidFill>
                <a:latin typeface="Arial"/>
                <a:cs typeface="Arial"/>
              </a:rPr>
              <a:t>•</a:t>
            </a:r>
            <a:r>
              <a:rPr sz="1600">
                <a:solidFill>
                  <a:srgbClr val="FFFFFF"/>
                </a:solidFill>
                <a:latin typeface="Calibri"/>
                <a:cs typeface="Calibri"/>
              </a:rPr>
              <a:t>Bigo Live's</a:t>
            </a:r>
            <a:r>
              <a:rPr sz="1600" spc="31">
                <a:solidFill>
                  <a:srgbClr val="FFFFFF"/>
                </a:solidFill>
                <a:latin typeface="Calibri"/>
                <a:cs typeface="Calibri"/>
              </a:rPr>
              <a:t> </a:t>
            </a:r>
            <a:r>
              <a:rPr sz="1600">
                <a:solidFill>
                  <a:srgbClr val="FFFFFF"/>
                </a:solidFill>
                <a:latin typeface="Calibri"/>
                <a:cs typeface="Calibri"/>
              </a:rPr>
              <a:t>emphasis</a:t>
            </a:r>
            <a:r>
              <a:rPr sz="1600" spc="-28">
                <a:solidFill>
                  <a:srgbClr val="FFFFFF"/>
                </a:solidFill>
                <a:latin typeface="Calibri"/>
                <a:cs typeface="Calibri"/>
              </a:rPr>
              <a:t> </a:t>
            </a:r>
            <a:r>
              <a:rPr sz="1600">
                <a:solidFill>
                  <a:srgbClr val="FFFFFF"/>
                </a:solidFill>
                <a:latin typeface="Calibri"/>
                <a:cs typeface="Calibri"/>
              </a:rPr>
              <a:t>on real-time</a:t>
            </a:r>
            <a:r>
              <a:rPr sz="1600" spc="20">
                <a:solidFill>
                  <a:srgbClr val="FFFFFF"/>
                </a:solidFill>
                <a:latin typeface="Calibri"/>
                <a:cs typeface="Calibri"/>
              </a:rPr>
              <a:t> </a:t>
            </a:r>
            <a:r>
              <a:rPr sz="1600" spc="-11">
                <a:solidFill>
                  <a:srgbClr val="FFFFFF"/>
                </a:solidFill>
                <a:latin typeface="Calibri"/>
                <a:cs typeface="Calibri"/>
              </a:rPr>
              <a:t>interaction</a:t>
            </a:r>
            <a:r>
              <a:rPr sz="1600" spc="56">
                <a:solidFill>
                  <a:srgbClr val="FFFFFF"/>
                </a:solidFill>
                <a:latin typeface="Calibri"/>
                <a:cs typeface="Calibri"/>
              </a:rPr>
              <a:t> </a:t>
            </a:r>
            <a:r>
              <a:rPr sz="1600">
                <a:solidFill>
                  <a:srgbClr val="FFFFFF"/>
                </a:solidFill>
                <a:latin typeface="Calibri"/>
                <a:cs typeface="Calibri"/>
              </a:rPr>
              <a:t>and </a:t>
            </a:r>
            <a:r>
              <a:rPr sz="1600" spc="-12">
                <a:solidFill>
                  <a:srgbClr val="FFFFFF"/>
                </a:solidFill>
                <a:latin typeface="Calibri"/>
                <a:cs typeface="Calibri"/>
              </a:rPr>
              <a:t>live</a:t>
            </a:r>
          </a:p>
          <a:p>
            <a:pPr marL="0" marR="0">
              <a:lnSpc>
                <a:spcPts val="1727"/>
              </a:lnSpc>
              <a:spcBef>
                <a:spcPts val="0"/>
              </a:spcBef>
              <a:spcAft>
                <a:spcPts val="0"/>
              </a:spcAft>
            </a:pPr>
            <a:r>
              <a:rPr sz="1600" spc="-12">
                <a:solidFill>
                  <a:srgbClr val="FFFFFF"/>
                </a:solidFill>
                <a:latin typeface="Calibri"/>
                <a:cs typeface="Calibri"/>
              </a:rPr>
              <a:t>events</a:t>
            </a:r>
            <a:r>
              <a:rPr sz="1600" spc="56">
                <a:solidFill>
                  <a:srgbClr val="FFFFFF"/>
                </a:solidFill>
                <a:latin typeface="Calibri"/>
                <a:cs typeface="Calibri"/>
              </a:rPr>
              <a:t> </a:t>
            </a:r>
            <a:r>
              <a:rPr sz="1600" spc="-18">
                <a:solidFill>
                  <a:srgbClr val="FFFFFF"/>
                </a:solidFill>
                <a:latin typeface="Calibri"/>
                <a:cs typeface="Calibri"/>
              </a:rPr>
              <a:t>differentiates</a:t>
            </a:r>
            <a:r>
              <a:rPr sz="1600" spc="109">
                <a:solidFill>
                  <a:srgbClr val="FFFFFF"/>
                </a:solidFill>
                <a:latin typeface="Calibri"/>
                <a:cs typeface="Calibri"/>
              </a:rPr>
              <a:t> </a:t>
            </a:r>
            <a:r>
              <a:rPr sz="1600">
                <a:solidFill>
                  <a:srgbClr val="FFFFFF"/>
                </a:solidFill>
                <a:latin typeface="Calibri"/>
                <a:cs typeface="Calibri"/>
              </a:rPr>
              <a:t>it</a:t>
            </a:r>
            <a:r>
              <a:rPr sz="1600" spc="18">
                <a:solidFill>
                  <a:srgbClr val="FFFFFF"/>
                </a:solidFill>
                <a:latin typeface="Calibri"/>
                <a:cs typeface="Calibri"/>
              </a:rPr>
              <a:t> </a:t>
            </a:r>
            <a:r>
              <a:rPr sz="1600" spc="-14">
                <a:solidFill>
                  <a:srgbClr val="FFFFFF"/>
                </a:solidFill>
                <a:latin typeface="Calibri"/>
                <a:cs typeface="Calibri"/>
              </a:rPr>
              <a:t>from</a:t>
            </a:r>
            <a:r>
              <a:rPr sz="1600" spc="31">
                <a:solidFill>
                  <a:srgbClr val="FFFFFF"/>
                </a:solidFill>
                <a:latin typeface="Calibri"/>
                <a:cs typeface="Calibri"/>
              </a:rPr>
              <a:t> </a:t>
            </a:r>
            <a:r>
              <a:rPr sz="1600">
                <a:solidFill>
                  <a:srgbClr val="FFFFFF"/>
                </a:solidFill>
                <a:latin typeface="Calibri"/>
                <a:cs typeface="Calibri"/>
              </a:rPr>
              <a:t>other</a:t>
            </a:r>
            <a:r>
              <a:rPr sz="1600" spc="43">
                <a:solidFill>
                  <a:srgbClr val="FFFFFF"/>
                </a:solidFill>
                <a:latin typeface="Calibri"/>
                <a:cs typeface="Calibri"/>
              </a:rPr>
              <a:t> </a:t>
            </a:r>
            <a:r>
              <a:rPr sz="1600">
                <a:solidFill>
                  <a:srgbClr val="FFFFFF"/>
                </a:solidFill>
                <a:latin typeface="Calibri"/>
                <a:cs typeface="Calibri"/>
              </a:rPr>
              <a:t>social</a:t>
            </a:r>
            <a:r>
              <a:rPr sz="1600" spc="14">
                <a:solidFill>
                  <a:srgbClr val="FFFFFF"/>
                </a:solidFill>
                <a:latin typeface="Calibri"/>
                <a:cs typeface="Calibri"/>
              </a:rPr>
              <a:t> </a:t>
            </a:r>
            <a:r>
              <a:rPr sz="1600">
                <a:solidFill>
                  <a:srgbClr val="FFFFFF"/>
                </a:solidFill>
                <a:latin typeface="Calibri"/>
                <a:cs typeface="Calibri"/>
              </a:rPr>
              <a:t>media</a:t>
            </a:r>
          </a:p>
          <a:p>
            <a:pPr marL="0" marR="0">
              <a:lnSpc>
                <a:spcPts val="1727"/>
              </a:lnSpc>
              <a:spcBef>
                <a:spcPts val="0"/>
              </a:spcBef>
              <a:spcAft>
                <a:spcPts val="0"/>
              </a:spcAft>
            </a:pPr>
            <a:r>
              <a:rPr sz="1600">
                <a:solidFill>
                  <a:srgbClr val="FFFFFF"/>
                </a:solidFill>
                <a:latin typeface="Calibri"/>
                <a:cs typeface="Calibri"/>
              </a:rPr>
              <a:t>platforms</a:t>
            </a:r>
            <a:r>
              <a:rPr sz="1600" spc="25">
                <a:solidFill>
                  <a:srgbClr val="FFFFFF"/>
                </a:solidFill>
                <a:latin typeface="Calibri"/>
                <a:cs typeface="Calibri"/>
              </a:rPr>
              <a:t> </a:t>
            </a:r>
            <a:r>
              <a:rPr sz="1600" spc="-10">
                <a:solidFill>
                  <a:srgbClr val="FFFFFF"/>
                </a:solidFill>
                <a:latin typeface="Calibri"/>
                <a:cs typeface="Calibri"/>
              </a:rPr>
              <a:t>that</a:t>
            </a:r>
            <a:r>
              <a:rPr sz="1600" spc="21">
                <a:solidFill>
                  <a:srgbClr val="FFFFFF"/>
                </a:solidFill>
                <a:latin typeface="Calibri"/>
                <a:cs typeface="Calibri"/>
              </a:rPr>
              <a:t> </a:t>
            </a:r>
            <a:r>
              <a:rPr sz="1600">
                <a:solidFill>
                  <a:srgbClr val="FFFFFF"/>
                </a:solidFill>
                <a:latin typeface="Calibri"/>
                <a:cs typeface="Calibri"/>
              </a:rPr>
              <a:t>primarily </a:t>
            </a:r>
            <a:r>
              <a:rPr sz="1600" spc="-10">
                <a:solidFill>
                  <a:srgbClr val="FFFFFF"/>
                </a:solidFill>
                <a:latin typeface="Calibri"/>
                <a:cs typeface="Calibri"/>
              </a:rPr>
              <a:t>focus</a:t>
            </a:r>
            <a:r>
              <a:rPr sz="1600" spc="10">
                <a:solidFill>
                  <a:srgbClr val="FFFFFF"/>
                </a:solidFill>
                <a:latin typeface="Calibri"/>
                <a:cs typeface="Calibri"/>
              </a:rPr>
              <a:t> </a:t>
            </a:r>
            <a:r>
              <a:rPr sz="1600">
                <a:solidFill>
                  <a:srgbClr val="FFFFFF"/>
                </a:solidFill>
                <a:latin typeface="Calibri"/>
                <a:cs typeface="Calibri"/>
              </a:rPr>
              <a:t>on</a:t>
            </a:r>
            <a:r>
              <a:rPr sz="1600" spc="28">
                <a:solidFill>
                  <a:srgbClr val="FFFFFF"/>
                </a:solidFill>
                <a:latin typeface="Calibri"/>
                <a:cs typeface="Calibri"/>
              </a:rPr>
              <a:t> </a:t>
            </a:r>
            <a:r>
              <a:rPr sz="1600">
                <a:solidFill>
                  <a:srgbClr val="FFFFFF"/>
                </a:solidFill>
                <a:latin typeface="Calibri"/>
                <a:cs typeface="Calibri"/>
              </a:rPr>
              <a:t>text-based</a:t>
            </a:r>
          </a:p>
          <a:p>
            <a:pPr marL="0" marR="0">
              <a:lnSpc>
                <a:spcPts val="1730"/>
              </a:lnSpc>
              <a:spcBef>
                <a:spcPts val="0"/>
              </a:spcBef>
              <a:spcAft>
                <a:spcPts val="0"/>
              </a:spcAft>
            </a:pPr>
            <a:r>
              <a:rPr sz="1600">
                <a:solidFill>
                  <a:srgbClr val="FFFFFF"/>
                </a:solidFill>
                <a:latin typeface="Calibri"/>
                <a:cs typeface="Calibri"/>
              </a:rPr>
              <a:t>communication.</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24680" y="27385"/>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6606792" y="195460"/>
            <a:ext cx="4817799" cy="1345305"/>
          </a:xfrm>
          <a:prstGeom prst="rect">
            <a:avLst/>
          </a:prstGeom>
        </p:spPr>
        <p:txBody>
          <a:bodyPr vert="horz" wrap="square" lIns="0" tIns="0" rIns="0" bIns="0" rtlCol="0">
            <a:spAutoFit/>
          </a:bodyPr>
          <a:lstStyle/>
          <a:p>
            <a:pPr marL="0" marR="0">
              <a:lnSpc>
                <a:spcPts val="5364"/>
              </a:lnSpc>
              <a:spcBef>
                <a:spcPts val="0"/>
              </a:spcBef>
              <a:spcAft>
                <a:spcPts val="0"/>
              </a:spcAft>
            </a:pPr>
            <a:r>
              <a:rPr sz="4400" b="1" spc="-23">
                <a:solidFill>
                  <a:srgbClr val="FFFFFF"/>
                </a:solidFill>
                <a:latin typeface="+mj-lt"/>
                <a:cs typeface="Calibri Light"/>
              </a:rPr>
              <a:t>Live</a:t>
            </a:r>
            <a:r>
              <a:rPr lang="en-US" sz="4400" b="1" spc="-23">
                <a:solidFill>
                  <a:srgbClr val="FFFFFF"/>
                </a:solidFill>
                <a:latin typeface="+mj-lt"/>
                <a:cs typeface="Calibri Light"/>
              </a:rPr>
              <a:t> </a:t>
            </a:r>
            <a:r>
              <a:rPr sz="4400" b="1" spc="-36">
                <a:solidFill>
                  <a:srgbClr val="FFFFFF"/>
                </a:solidFill>
                <a:latin typeface="+mj-lt"/>
                <a:cs typeface="Calibri Light"/>
              </a:rPr>
              <a:t>Streaming</a:t>
            </a:r>
            <a:r>
              <a:rPr sz="4400" b="1" spc="-89">
                <a:solidFill>
                  <a:srgbClr val="FFFFFF"/>
                </a:solidFill>
                <a:latin typeface="+mj-lt"/>
                <a:cs typeface="Calibri Light"/>
              </a:rPr>
              <a:t> </a:t>
            </a:r>
            <a:r>
              <a:rPr sz="4400" b="1">
                <a:solidFill>
                  <a:srgbClr val="FFFFFF"/>
                </a:solidFill>
                <a:latin typeface="+mj-lt"/>
                <a:cs typeface="Calibri Light"/>
              </a:rPr>
              <a:t>on</a:t>
            </a:r>
            <a:r>
              <a:rPr lang="en-US" sz="4400" b="1">
                <a:solidFill>
                  <a:srgbClr val="FFFFFF"/>
                </a:solidFill>
                <a:latin typeface="+mj-lt"/>
                <a:cs typeface="Calibri Light"/>
              </a:rPr>
              <a:t> </a:t>
            </a:r>
            <a:r>
              <a:rPr sz="4400" b="1" spc="-18">
                <a:solidFill>
                  <a:srgbClr val="FFFFFF"/>
                </a:solidFill>
                <a:latin typeface="+mj-lt"/>
                <a:cs typeface="Calibri Light"/>
              </a:rPr>
              <a:t>Bigo</a:t>
            </a:r>
            <a:r>
              <a:rPr sz="4400" b="1" spc="-100">
                <a:solidFill>
                  <a:srgbClr val="FFFFFF"/>
                </a:solidFill>
                <a:latin typeface="+mj-lt"/>
                <a:cs typeface="Calibri Light"/>
              </a:rPr>
              <a:t> </a:t>
            </a:r>
            <a:r>
              <a:rPr sz="4400" b="1" spc="-23">
                <a:solidFill>
                  <a:srgbClr val="FFFFFF"/>
                </a:solidFill>
                <a:latin typeface="+mj-lt"/>
                <a:cs typeface="Calibri Light"/>
              </a:rPr>
              <a:t>Live</a:t>
            </a:r>
          </a:p>
        </p:txBody>
      </p:sp>
      <p:sp>
        <p:nvSpPr>
          <p:cNvPr id="4" name="object 4"/>
          <p:cNvSpPr txBox="1"/>
          <p:nvPr/>
        </p:nvSpPr>
        <p:spPr>
          <a:xfrm>
            <a:off x="6606793" y="2346619"/>
            <a:ext cx="4713618" cy="1993727"/>
          </a:xfrm>
          <a:prstGeom prst="rect">
            <a:avLst/>
          </a:prstGeom>
        </p:spPr>
        <p:txBody>
          <a:bodyPr vert="horz" wrap="square" lIns="0" tIns="0" rIns="0" bIns="0" rtlCol="0">
            <a:spAutoFit/>
          </a:bodyPr>
          <a:lstStyle/>
          <a:p>
            <a:pPr marL="0" marR="0" algn="just">
              <a:lnSpc>
                <a:spcPts val="2431"/>
              </a:lnSpc>
              <a:spcBef>
                <a:spcPts val="0"/>
              </a:spcBef>
              <a:spcAft>
                <a:spcPts val="0"/>
              </a:spcAft>
            </a:pPr>
            <a:r>
              <a:rPr sz="2000">
                <a:solidFill>
                  <a:srgbClr val="FFFFFF"/>
                </a:solidFill>
                <a:latin typeface="Arial"/>
                <a:cs typeface="Arial"/>
              </a:rPr>
              <a:t>•</a:t>
            </a:r>
            <a:r>
              <a:rPr sz="2000" spc="600">
                <a:solidFill>
                  <a:srgbClr val="FFFFFF"/>
                </a:solidFill>
                <a:latin typeface="Times New Roman"/>
                <a:cs typeface="Times New Roman"/>
              </a:rPr>
              <a:t> </a:t>
            </a:r>
            <a:r>
              <a:rPr sz="2000">
                <a:solidFill>
                  <a:srgbClr val="FFFFFF"/>
                </a:solidFill>
                <a:latin typeface="Calibri"/>
                <a:cs typeface="Calibri"/>
              </a:rPr>
              <a:t>One</a:t>
            </a:r>
            <a:r>
              <a:rPr sz="2000" spc="-12">
                <a:solidFill>
                  <a:srgbClr val="FFFFFF"/>
                </a:solidFill>
                <a:latin typeface="Calibri"/>
                <a:cs typeface="Calibri"/>
              </a:rPr>
              <a:t> </a:t>
            </a:r>
            <a:r>
              <a:rPr sz="2000">
                <a:solidFill>
                  <a:srgbClr val="FFFFFF"/>
                </a:solidFill>
                <a:latin typeface="Calibri"/>
                <a:cs typeface="Calibri"/>
              </a:rPr>
              <a:t>of</a:t>
            </a:r>
            <a:r>
              <a:rPr sz="2000" spc="-18">
                <a:solidFill>
                  <a:srgbClr val="FFFFFF"/>
                </a:solidFill>
                <a:latin typeface="Calibri"/>
                <a:cs typeface="Calibri"/>
              </a:rPr>
              <a:t> </a:t>
            </a:r>
            <a:r>
              <a:rPr sz="2000">
                <a:solidFill>
                  <a:srgbClr val="FFFFFF"/>
                </a:solidFill>
                <a:latin typeface="Calibri"/>
                <a:cs typeface="Calibri"/>
              </a:rPr>
              <a:t>the</a:t>
            </a:r>
            <a:r>
              <a:rPr sz="2000" spc="10">
                <a:solidFill>
                  <a:srgbClr val="FFFFFF"/>
                </a:solidFill>
                <a:latin typeface="Calibri"/>
                <a:cs typeface="Calibri"/>
              </a:rPr>
              <a:t> </a:t>
            </a:r>
            <a:r>
              <a:rPr sz="2000">
                <a:solidFill>
                  <a:srgbClr val="FFFFFF"/>
                </a:solidFill>
                <a:latin typeface="Calibri"/>
                <a:cs typeface="Calibri"/>
              </a:rPr>
              <a:t>main</a:t>
            </a:r>
            <a:r>
              <a:rPr sz="2000" spc="10">
                <a:solidFill>
                  <a:srgbClr val="FFFFFF"/>
                </a:solidFill>
                <a:latin typeface="Calibri"/>
                <a:cs typeface="Calibri"/>
              </a:rPr>
              <a:t> </a:t>
            </a:r>
            <a:r>
              <a:rPr sz="2000" spc="-17">
                <a:solidFill>
                  <a:srgbClr val="FFFFFF"/>
                </a:solidFill>
                <a:latin typeface="Calibri"/>
                <a:cs typeface="Calibri"/>
              </a:rPr>
              <a:t>features</a:t>
            </a:r>
            <a:r>
              <a:rPr sz="2000" spc="76">
                <a:solidFill>
                  <a:srgbClr val="FFFFFF"/>
                </a:solidFill>
                <a:latin typeface="Calibri"/>
                <a:cs typeface="Calibri"/>
              </a:rPr>
              <a:t> </a:t>
            </a:r>
            <a:r>
              <a:rPr sz="2000">
                <a:solidFill>
                  <a:srgbClr val="FFFFFF"/>
                </a:solidFill>
                <a:latin typeface="Calibri"/>
                <a:cs typeface="Calibri"/>
              </a:rPr>
              <a:t>of</a:t>
            </a:r>
            <a:r>
              <a:rPr sz="2000" spc="21">
                <a:solidFill>
                  <a:srgbClr val="FFFFFF"/>
                </a:solidFill>
                <a:latin typeface="Calibri"/>
                <a:cs typeface="Calibri"/>
              </a:rPr>
              <a:t> </a:t>
            </a:r>
            <a:r>
              <a:rPr sz="2000" spc="-12">
                <a:solidFill>
                  <a:srgbClr val="FFFFFF"/>
                </a:solidFill>
                <a:latin typeface="Calibri"/>
                <a:cs typeface="Calibri"/>
              </a:rPr>
              <a:t>Bigo</a:t>
            </a:r>
            <a:r>
              <a:rPr sz="2000" spc="18">
                <a:solidFill>
                  <a:srgbClr val="FFFFFF"/>
                </a:solidFill>
                <a:latin typeface="Calibri"/>
                <a:cs typeface="Calibri"/>
              </a:rPr>
              <a:t> </a:t>
            </a:r>
            <a:r>
              <a:rPr sz="2000" spc="-15">
                <a:solidFill>
                  <a:srgbClr val="FFFFFF"/>
                </a:solidFill>
                <a:latin typeface="Calibri"/>
                <a:cs typeface="Calibri"/>
              </a:rPr>
              <a:t>Live</a:t>
            </a:r>
            <a:r>
              <a:rPr sz="2000" spc="52">
                <a:solidFill>
                  <a:srgbClr val="FFFFFF"/>
                </a:solidFill>
                <a:latin typeface="Calibri"/>
                <a:cs typeface="Calibri"/>
              </a:rPr>
              <a:t> </a:t>
            </a:r>
            <a:r>
              <a:rPr sz="2000">
                <a:solidFill>
                  <a:srgbClr val="FFFFFF"/>
                </a:solidFill>
                <a:latin typeface="Calibri"/>
                <a:cs typeface="Calibri"/>
              </a:rPr>
              <a:t>is its</a:t>
            </a:r>
          </a:p>
          <a:p>
            <a:pPr marL="0" marR="0" algn="just">
              <a:lnSpc>
                <a:spcPts val="2161"/>
              </a:lnSpc>
              <a:spcBef>
                <a:spcPts val="0"/>
              </a:spcBef>
              <a:spcAft>
                <a:spcPts val="0"/>
              </a:spcAft>
            </a:pPr>
            <a:r>
              <a:rPr sz="2000" spc="-15">
                <a:solidFill>
                  <a:srgbClr val="FFFFFF"/>
                </a:solidFill>
                <a:latin typeface="Calibri"/>
                <a:cs typeface="Calibri"/>
              </a:rPr>
              <a:t>live</a:t>
            </a:r>
            <a:r>
              <a:rPr sz="2000" spc="54">
                <a:solidFill>
                  <a:srgbClr val="FFFFFF"/>
                </a:solidFill>
                <a:latin typeface="Calibri"/>
                <a:cs typeface="Calibri"/>
              </a:rPr>
              <a:t> </a:t>
            </a:r>
            <a:r>
              <a:rPr sz="2000" spc="-10">
                <a:solidFill>
                  <a:srgbClr val="FFFFFF"/>
                </a:solidFill>
                <a:latin typeface="Calibri"/>
                <a:cs typeface="Calibri"/>
              </a:rPr>
              <a:t>streaming</a:t>
            </a:r>
            <a:r>
              <a:rPr sz="2000" spc="55">
                <a:solidFill>
                  <a:srgbClr val="FFFFFF"/>
                </a:solidFill>
                <a:latin typeface="Calibri"/>
                <a:cs typeface="Calibri"/>
              </a:rPr>
              <a:t> </a:t>
            </a:r>
            <a:r>
              <a:rPr sz="2000">
                <a:solidFill>
                  <a:srgbClr val="FFFFFF"/>
                </a:solidFill>
                <a:latin typeface="Calibri"/>
                <a:cs typeface="Calibri"/>
              </a:rPr>
              <a:t>capabilities.</a:t>
            </a:r>
            <a:r>
              <a:rPr sz="2000" spc="76">
                <a:solidFill>
                  <a:srgbClr val="FFFFFF"/>
                </a:solidFill>
                <a:latin typeface="Calibri"/>
                <a:cs typeface="Calibri"/>
              </a:rPr>
              <a:t> </a:t>
            </a:r>
            <a:r>
              <a:rPr sz="2000" spc="-15">
                <a:solidFill>
                  <a:srgbClr val="FFFFFF"/>
                </a:solidFill>
                <a:latin typeface="Calibri"/>
                <a:cs typeface="Calibri"/>
              </a:rPr>
              <a:t>Users</a:t>
            </a:r>
            <a:r>
              <a:rPr sz="2000" spc="51">
                <a:solidFill>
                  <a:srgbClr val="FFFFFF"/>
                </a:solidFill>
                <a:latin typeface="Calibri"/>
                <a:cs typeface="Calibri"/>
              </a:rPr>
              <a:t> </a:t>
            </a:r>
            <a:r>
              <a:rPr sz="2000" spc="-15">
                <a:solidFill>
                  <a:srgbClr val="FFFFFF"/>
                </a:solidFill>
                <a:latin typeface="Calibri"/>
                <a:cs typeface="Calibri"/>
              </a:rPr>
              <a:t>can</a:t>
            </a:r>
            <a:r>
              <a:rPr sz="2000" spc="23">
                <a:solidFill>
                  <a:srgbClr val="FFFFFF"/>
                </a:solidFill>
                <a:latin typeface="Calibri"/>
                <a:cs typeface="Calibri"/>
              </a:rPr>
              <a:t> </a:t>
            </a:r>
            <a:r>
              <a:rPr sz="2000">
                <a:solidFill>
                  <a:srgbClr val="FFFFFF"/>
                </a:solidFill>
                <a:latin typeface="Calibri"/>
                <a:cs typeface="Calibri"/>
              </a:rPr>
              <a:t>easily</a:t>
            </a:r>
          </a:p>
          <a:p>
            <a:pPr marL="0" marR="0" algn="just">
              <a:lnSpc>
                <a:spcPts val="2160"/>
              </a:lnSpc>
              <a:spcBef>
                <a:spcPts val="0"/>
              </a:spcBef>
              <a:spcAft>
                <a:spcPts val="0"/>
              </a:spcAft>
            </a:pPr>
            <a:r>
              <a:rPr sz="2000" spc="-15">
                <a:solidFill>
                  <a:srgbClr val="FFFFFF"/>
                </a:solidFill>
                <a:latin typeface="Calibri"/>
                <a:cs typeface="Calibri"/>
              </a:rPr>
              <a:t>start</a:t>
            </a:r>
            <a:r>
              <a:rPr sz="2000" spc="43">
                <a:solidFill>
                  <a:srgbClr val="FFFFFF"/>
                </a:solidFill>
                <a:latin typeface="Calibri"/>
                <a:cs typeface="Calibri"/>
              </a:rPr>
              <a:t> </a:t>
            </a:r>
            <a:r>
              <a:rPr sz="2000">
                <a:solidFill>
                  <a:srgbClr val="FFFFFF"/>
                </a:solidFill>
                <a:latin typeface="Calibri"/>
                <a:cs typeface="Calibri"/>
              </a:rPr>
              <a:t>a </a:t>
            </a:r>
            <a:r>
              <a:rPr sz="2000" spc="-15">
                <a:solidFill>
                  <a:srgbClr val="FFFFFF"/>
                </a:solidFill>
                <a:latin typeface="Calibri"/>
                <a:cs typeface="Calibri"/>
              </a:rPr>
              <a:t>live</a:t>
            </a:r>
            <a:r>
              <a:rPr sz="2000" spc="54">
                <a:solidFill>
                  <a:srgbClr val="FFFFFF"/>
                </a:solidFill>
                <a:latin typeface="Calibri"/>
                <a:cs typeface="Calibri"/>
              </a:rPr>
              <a:t> </a:t>
            </a:r>
            <a:r>
              <a:rPr sz="2000" spc="-15">
                <a:solidFill>
                  <a:srgbClr val="FFFFFF"/>
                </a:solidFill>
                <a:latin typeface="Calibri"/>
                <a:cs typeface="Calibri"/>
              </a:rPr>
              <a:t>stream</a:t>
            </a:r>
            <a:r>
              <a:rPr sz="2000" spc="56">
                <a:solidFill>
                  <a:srgbClr val="FFFFFF"/>
                </a:solidFill>
                <a:latin typeface="Calibri"/>
                <a:cs typeface="Calibri"/>
              </a:rPr>
              <a:t> </a:t>
            </a:r>
            <a:r>
              <a:rPr sz="2000">
                <a:solidFill>
                  <a:srgbClr val="FFFFFF"/>
                </a:solidFill>
                <a:latin typeface="Calibri"/>
                <a:cs typeface="Calibri"/>
              </a:rPr>
              <a:t>by</a:t>
            </a:r>
            <a:r>
              <a:rPr sz="2000" spc="-41">
                <a:solidFill>
                  <a:srgbClr val="FFFFFF"/>
                </a:solidFill>
                <a:latin typeface="Calibri"/>
                <a:cs typeface="Calibri"/>
              </a:rPr>
              <a:t> </a:t>
            </a:r>
            <a:r>
              <a:rPr sz="2000">
                <a:solidFill>
                  <a:srgbClr val="FFFFFF"/>
                </a:solidFill>
                <a:latin typeface="Calibri"/>
                <a:cs typeface="Calibri"/>
              </a:rPr>
              <a:t>simply</a:t>
            </a:r>
            <a:r>
              <a:rPr sz="2000" spc="34">
                <a:solidFill>
                  <a:srgbClr val="FFFFFF"/>
                </a:solidFill>
                <a:latin typeface="Calibri"/>
                <a:cs typeface="Calibri"/>
              </a:rPr>
              <a:t> </a:t>
            </a:r>
            <a:r>
              <a:rPr sz="2000">
                <a:solidFill>
                  <a:srgbClr val="FFFFFF"/>
                </a:solidFill>
                <a:latin typeface="Calibri"/>
                <a:cs typeface="Calibri"/>
              </a:rPr>
              <a:t>clicking</a:t>
            </a:r>
            <a:r>
              <a:rPr sz="2000" spc="46">
                <a:solidFill>
                  <a:srgbClr val="FFFFFF"/>
                </a:solidFill>
                <a:latin typeface="Calibri"/>
                <a:cs typeface="Calibri"/>
              </a:rPr>
              <a:t> </a:t>
            </a:r>
            <a:r>
              <a:rPr sz="2000">
                <a:solidFill>
                  <a:srgbClr val="FFFFFF"/>
                </a:solidFill>
                <a:latin typeface="Calibri"/>
                <a:cs typeface="Calibri"/>
              </a:rPr>
              <a:t>on</a:t>
            </a:r>
            <a:r>
              <a:rPr sz="2000" spc="-15">
                <a:solidFill>
                  <a:srgbClr val="FFFFFF"/>
                </a:solidFill>
                <a:latin typeface="Calibri"/>
                <a:cs typeface="Calibri"/>
              </a:rPr>
              <a:t> </a:t>
            </a:r>
            <a:r>
              <a:rPr sz="2000">
                <a:solidFill>
                  <a:srgbClr val="FFFFFF"/>
                </a:solidFill>
                <a:latin typeface="Calibri"/>
                <a:cs typeface="Calibri"/>
              </a:rPr>
              <a:t>the</a:t>
            </a:r>
          </a:p>
          <a:p>
            <a:pPr marL="0" marR="0" algn="just">
              <a:lnSpc>
                <a:spcPts val="2160"/>
              </a:lnSpc>
              <a:spcBef>
                <a:spcPts val="0"/>
              </a:spcBef>
              <a:spcAft>
                <a:spcPts val="0"/>
              </a:spcAft>
            </a:pPr>
            <a:r>
              <a:rPr sz="2000" spc="-20">
                <a:solidFill>
                  <a:srgbClr val="FFFFFF"/>
                </a:solidFill>
                <a:latin typeface="Calibri"/>
                <a:cs typeface="Calibri"/>
              </a:rPr>
              <a:t>camera</a:t>
            </a:r>
            <a:r>
              <a:rPr sz="2000" spc="72">
                <a:solidFill>
                  <a:srgbClr val="FFFFFF"/>
                </a:solidFill>
                <a:latin typeface="Calibri"/>
                <a:cs typeface="Calibri"/>
              </a:rPr>
              <a:t> </a:t>
            </a:r>
            <a:r>
              <a:rPr sz="2000" spc="-11">
                <a:solidFill>
                  <a:srgbClr val="FFFFFF"/>
                </a:solidFill>
                <a:latin typeface="Calibri"/>
                <a:cs typeface="Calibri"/>
              </a:rPr>
              <a:t>icon</a:t>
            </a:r>
            <a:r>
              <a:rPr sz="2000" spc="46">
                <a:solidFill>
                  <a:srgbClr val="FFFFFF"/>
                </a:solidFill>
                <a:latin typeface="Calibri"/>
                <a:cs typeface="Calibri"/>
              </a:rPr>
              <a:t> </a:t>
            </a:r>
            <a:r>
              <a:rPr sz="2000">
                <a:solidFill>
                  <a:srgbClr val="FFFFFF"/>
                </a:solidFill>
                <a:latin typeface="Calibri"/>
                <a:cs typeface="Calibri"/>
              </a:rPr>
              <a:t>and</a:t>
            </a:r>
            <a:r>
              <a:rPr sz="2000" spc="-20">
                <a:solidFill>
                  <a:srgbClr val="FFFFFF"/>
                </a:solidFill>
                <a:latin typeface="Calibri"/>
                <a:cs typeface="Calibri"/>
              </a:rPr>
              <a:t> </a:t>
            </a:r>
            <a:r>
              <a:rPr sz="2000">
                <a:solidFill>
                  <a:srgbClr val="FFFFFF"/>
                </a:solidFill>
                <a:latin typeface="Calibri"/>
                <a:cs typeface="Calibri"/>
              </a:rPr>
              <a:t>selecting</a:t>
            </a:r>
            <a:r>
              <a:rPr sz="2000" spc="74">
                <a:solidFill>
                  <a:srgbClr val="FFFFFF"/>
                </a:solidFill>
                <a:latin typeface="Calibri"/>
                <a:cs typeface="Calibri"/>
              </a:rPr>
              <a:t> </a:t>
            </a:r>
            <a:r>
              <a:rPr sz="2000">
                <a:solidFill>
                  <a:srgbClr val="FFFFFF"/>
                </a:solidFill>
                <a:latin typeface="Calibri"/>
                <a:cs typeface="Calibri"/>
              </a:rPr>
              <a:t>their</a:t>
            </a:r>
            <a:r>
              <a:rPr sz="2000" spc="23">
                <a:solidFill>
                  <a:srgbClr val="FFFFFF"/>
                </a:solidFill>
                <a:latin typeface="Calibri"/>
                <a:cs typeface="Calibri"/>
              </a:rPr>
              <a:t> </a:t>
            </a:r>
            <a:r>
              <a:rPr sz="2000" spc="-20">
                <a:solidFill>
                  <a:srgbClr val="FFFFFF"/>
                </a:solidFill>
                <a:latin typeface="Calibri"/>
                <a:cs typeface="Calibri"/>
              </a:rPr>
              <a:t>preferred</a:t>
            </a:r>
          </a:p>
          <a:p>
            <a:pPr marL="0" marR="0" algn="just">
              <a:lnSpc>
                <a:spcPts val="2161"/>
              </a:lnSpc>
              <a:spcBef>
                <a:spcPts val="0"/>
              </a:spcBef>
              <a:spcAft>
                <a:spcPts val="0"/>
              </a:spcAft>
            </a:pPr>
            <a:r>
              <a:rPr sz="2000">
                <a:solidFill>
                  <a:srgbClr val="FFFFFF"/>
                </a:solidFill>
                <a:latin typeface="Calibri"/>
                <a:cs typeface="Calibri"/>
              </a:rPr>
              <a:t>settings.</a:t>
            </a:r>
            <a:r>
              <a:rPr sz="2000" spc="56">
                <a:solidFill>
                  <a:srgbClr val="FFFFFF"/>
                </a:solidFill>
                <a:latin typeface="Calibri"/>
                <a:cs typeface="Calibri"/>
              </a:rPr>
              <a:t> </a:t>
            </a:r>
            <a:r>
              <a:rPr sz="2000">
                <a:solidFill>
                  <a:srgbClr val="FFFFFF"/>
                </a:solidFill>
                <a:latin typeface="Calibri"/>
                <a:cs typeface="Calibri"/>
              </a:rPr>
              <a:t>Once</a:t>
            </a:r>
            <a:r>
              <a:rPr sz="2000" spc="-14">
                <a:solidFill>
                  <a:srgbClr val="FFFFFF"/>
                </a:solidFill>
                <a:latin typeface="Calibri"/>
                <a:cs typeface="Calibri"/>
              </a:rPr>
              <a:t> </a:t>
            </a:r>
            <a:r>
              <a:rPr sz="2000" spc="-12">
                <a:solidFill>
                  <a:srgbClr val="FFFFFF"/>
                </a:solidFill>
                <a:latin typeface="Calibri"/>
                <a:cs typeface="Calibri"/>
              </a:rPr>
              <a:t>live,</a:t>
            </a:r>
            <a:r>
              <a:rPr sz="2000" spc="66">
                <a:solidFill>
                  <a:srgbClr val="FFFFFF"/>
                </a:solidFill>
                <a:latin typeface="Calibri"/>
                <a:cs typeface="Calibri"/>
              </a:rPr>
              <a:t> </a:t>
            </a:r>
            <a:r>
              <a:rPr sz="2000" spc="-11">
                <a:solidFill>
                  <a:srgbClr val="FFFFFF"/>
                </a:solidFill>
                <a:latin typeface="Calibri"/>
                <a:cs typeface="Calibri"/>
              </a:rPr>
              <a:t>users</a:t>
            </a:r>
            <a:r>
              <a:rPr sz="2000" spc="23">
                <a:solidFill>
                  <a:srgbClr val="FFFFFF"/>
                </a:solidFill>
                <a:latin typeface="Calibri"/>
                <a:cs typeface="Calibri"/>
              </a:rPr>
              <a:t> </a:t>
            </a:r>
            <a:r>
              <a:rPr sz="2000" spc="-15">
                <a:solidFill>
                  <a:srgbClr val="FFFFFF"/>
                </a:solidFill>
                <a:latin typeface="Calibri"/>
                <a:cs typeface="Calibri"/>
              </a:rPr>
              <a:t>can</a:t>
            </a:r>
            <a:r>
              <a:rPr sz="2000" spc="50">
                <a:solidFill>
                  <a:srgbClr val="FFFFFF"/>
                </a:solidFill>
                <a:latin typeface="Calibri"/>
                <a:cs typeface="Calibri"/>
              </a:rPr>
              <a:t> </a:t>
            </a:r>
            <a:r>
              <a:rPr sz="2000" spc="-15">
                <a:solidFill>
                  <a:srgbClr val="FFFFFF"/>
                </a:solidFill>
                <a:latin typeface="Calibri"/>
                <a:cs typeface="Calibri"/>
              </a:rPr>
              <a:t>interact</a:t>
            </a:r>
            <a:r>
              <a:rPr sz="2000" spc="68">
                <a:solidFill>
                  <a:srgbClr val="FFFFFF"/>
                </a:solidFill>
                <a:latin typeface="Calibri"/>
                <a:cs typeface="Calibri"/>
              </a:rPr>
              <a:t> </a:t>
            </a:r>
            <a:r>
              <a:rPr sz="2000">
                <a:solidFill>
                  <a:srgbClr val="FFFFFF"/>
                </a:solidFill>
                <a:latin typeface="Calibri"/>
                <a:cs typeface="Calibri"/>
              </a:rPr>
              <a:t>with</a:t>
            </a:r>
          </a:p>
          <a:p>
            <a:pPr marL="0" marR="0" algn="just">
              <a:lnSpc>
                <a:spcPts val="2160"/>
              </a:lnSpc>
              <a:spcBef>
                <a:spcPts val="0"/>
              </a:spcBef>
              <a:spcAft>
                <a:spcPts val="0"/>
              </a:spcAft>
            </a:pPr>
            <a:r>
              <a:rPr sz="2000">
                <a:solidFill>
                  <a:srgbClr val="FFFFFF"/>
                </a:solidFill>
                <a:latin typeface="Calibri"/>
                <a:cs typeface="Calibri"/>
              </a:rPr>
              <a:t>their</a:t>
            </a:r>
            <a:r>
              <a:rPr sz="2000" spc="23">
                <a:solidFill>
                  <a:srgbClr val="FFFFFF"/>
                </a:solidFill>
                <a:latin typeface="Calibri"/>
                <a:cs typeface="Calibri"/>
              </a:rPr>
              <a:t> </a:t>
            </a:r>
            <a:r>
              <a:rPr sz="2000">
                <a:solidFill>
                  <a:srgbClr val="FFFFFF"/>
                </a:solidFill>
                <a:latin typeface="Calibri"/>
                <a:cs typeface="Calibri"/>
              </a:rPr>
              <a:t>audience</a:t>
            </a:r>
            <a:r>
              <a:rPr sz="2000" spc="14">
                <a:solidFill>
                  <a:srgbClr val="FFFFFF"/>
                </a:solidFill>
                <a:latin typeface="Calibri"/>
                <a:cs typeface="Calibri"/>
              </a:rPr>
              <a:t> </a:t>
            </a:r>
            <a:r>
              <a:rPr sz="2000">
                <a:solidFill>
                  <a:srgbClr val="FFFFFF"/>
                </a:solidFill>
                <a:latin typeface="Calibri"/>
                <a:cs typeface="Calibri"/>
              </a:rPr>
              <a:t>through</a:t>
            </a:r>
            <a:r>
              <a:rPr sz="2000" spc="-15">
                <a:solidFill>
                  <a:srgbClr val="FFFFFF"/>
                </a:solidFill>
                <a:latin typeface="Calibri"/>
                <a:cs typeface="Calibri"/>
              </a:rPr>
              <a:t> live</a:t>
            </a:r>
            <a:r>
              <a:rPr sz="2000" spc="30">
                <a:solidFill>
                  <a:srgbClr val="FFFFFF"/>
                </a:solidFill>
                <a:latin typeface="Calibri"/>
                <a:cs typeface="Calibri"/>
              </a:rPr>
              <a:t> </a:t>
            </a:r>
            <a:r>
              <a:rPr sz="2000">
                <a:solidFill>
                  <a:srgbClr val="FFFFFF"/>
                </a:solidFill>
                <a:latin typeface="Calibri"/>
                <a:cs typeface="Calibri"/>
              </a:rPr>
              <a:t>chat</a:t>
            </a:r>
            <a:r>
              <a:rPr sz="2000" spc="36">
                <a:solidFill>
                  <a:srgbClr val="FFFFFF"/>
                </a:solidFill>
                <a:latin typeface="Calibri"/>
                <a:cs typeface="Calibri"/>
              </a:rPr>
              <a:t> </a:t>
            </a:r>
            <a:r>
              <a:rPr sz="2000">
                <a:solidFill>
                  <a:srgbClr val="FFFFFF"/>
                </a:solidFill>
                <a:latin typeface="Calibri"/>
                <a:cs typeface="Calibri"/>
              </a:rPr>
              <a:t>and</a:t>
            </a:r>
            <a:r>
              <a:rPr sz="2000" spc="-20">
                <a:solidFill>
                  <a:srgbClr val="FFFFFF"/>
                </a:solidFill>
                <a:latin typeface="Calibri"/>
                <a:cs typeface="Calibri"/>
              </a:rPr>
              <a:t> </a:t>
            </a:r>
            <a:r>
              <a:rPr sz="2000" spc="-15">
                <a:solidFill>
                  <a:srgbClr val="FFFFFF"/>
                </a:solidFill>
                <a:latin typeface="Calibri"/>
                <a:cs typeface="Calibri"/>
              </a:rPr>
              <a:t>receive</a:t>
            </a:r>
          </a:p>
          <a:p>
            <a:pPr marL="0" marR="0" algn="just">
              <a:lnSpc>
                <a:spcPts val="2163"/>
              </a:lnSpc>
              <a:spcBef>
                <a:spcPts val="0"/>
              </a:spcBef>
              <a:spcAft>
                <a:spcPts val="0"/>
              </a:spcAft>
            </a:pPr>
            <a:r>
              <a:rPr sz="2000">
                <a:solidFill>
                  <a:srgbClr val="FFFFFF"/>
                </a:solidFill>
                <a:latin typeface="Calibri"/>
                <a:cs typeface="Calibri"/>
              </a:rPr>
              <a:t>virtual</a:t>
            </a:r>
            <a:r>
              <a:rPr sz="2000" spc="31">
                <a:solidFill>
                  <a:srgbClr val="FFFFFF"/>
                </a:solidFill>
                <a:latin typeface="Calibri"/>
                <a:cs typeface="Calibri"/>
              </a:rPr>
              <a:t> </a:t>
            </a:r>
            <a:r>
              <a:rPr sz="2000">
                <a:solidFill>
                  <a:srgbClr val="FFFFFF"/>
                </a:solidFill>
                <a:latin typeface="Calibri"/>
                <a:cs typeface="Calibri"/>
              </a:rPr>
              <a:t>gifts</a:t>
            </a:r>
            <a:r>
              <a:rPr sz="2000" spc="21">
                <a:solidFill>
                  <a:srgbClr val="FFFFFF"/>
                </a:solidFill>
                <a:latin typeface="Calibri"/>
                <a:cs typeface="Calibri"/>
              </a:rPr>
              <a:t> </a:t>
            </a:r>
            <a:r>
              <a:rPr sz="2000">
                <a:solidFill>
                  <a:srgbClr val="FFFFFF"/>
                </a:solidFill>
                <a:latin typeface="Calibri"/>
                <a:cs typeface="Calibri"/>
              </a:rPr>
              <a:t>as</a:t>
            </a:r>
            <a:r>
              <a:rPr sz="2000" spc="20">
                <a:solidFill>
                  <a:srgbClr val="FFFFFF"/>
                </a:solidFill>
                <a:latin typeface="Calibri"/>
                <a:cs typeface="Calibri"/>
              </a:rPr>
              <a:t> </a:t>
            </a:r>
            <a:r>
              <a:rPr sz="2000">
                <a:solidFill>
                  <a:srgbClr val="FFFFFF"/>
                </a:solidFill>
                <a:latin typeface="Calibri"/>
                <a:cs typeface="Calibri"/>
              </a:rPr>
              <a:t>a </a:t>
            </a:r>
            <a:r>
              <a:rPr sz="2000" spc="-20">
                <a:solidFill>
                  <a:srgbClr val="FFFFFF"/>
                </a:solidFill>
                <a:latin typeface="Calibri"/>
                <a:cs typeface="Calibri"/>
              </a:rPr>
              <a:t>form</a:t>
            </a:r>
            <a:r>
              <a:rPr sz="2000" spc="34">
                <a:solidFill>
                  <a:srgbClr val="FFFFFF"/>
                </a:solidFill>
                <a:latin typeface="Calibri"/>
                <a:cs typeface="Calibri"/>
              </a:rPr>
              <a:t> </a:t>
            </a:r>
            <a:r>
              <a:rPr sz="2000">
                <a:solidFill>
                  <a:srgbClr val="FFFFFF"/>
                </a:solidFill>
                <a:latin typeface="Calibri"/>
                <a:cs typeface="Calibri"/>
              </a:rPr>
              <a:t>of</a:t>
            </a:r>
            <a:r>
              <a:rPr sz="2000" spc="-11">
                <a:solidFill>
                  <a:srgbClr val="FFFFFF"/>
                </a:solidFill>
                <a:latin typeface="Calibri"/>
                <a:cs typeface="Calibri"/>
              </a:rPr>
              <a:t> </a:t>
            </a:r>
            <a:r>
              <a:rPr sz="2000">
                <a:solidFill>
                  <a:srgbClr val="FFFFFF"/>
                </a:solidFill>
                <a:latin typeface="Calibri"/>
                <a:cs typeface="Calibri"/>
              </a:rPr>
              <a:t>appreciation.</a:t>
            </a:r>
          </a:p>
        </p:txBody>
      </p:sp>
      <p:sp>
        <p:nvSpPr>
          <p:cNvPr id="5" name="object 5"/>
          <p:cNvSpPr txBox="1"/>
          <p:nvPr/>
        </p:nvSpPr>
        <p:spPr>
          <a:xfrm>
            <a:off x="6606793" y="4395474"/>
            <a:ext cx="4712363" cy="1718419"/>
          </a:xfrm>
          <a:prstGeom prst="rect">
            <a:avLst/>
          </a:prstGeom>
        </p:spPr>
        <p:txBody>
          <a:bodyPr vert="horz" wrap="square" lIns="0" tIns="0" rIns="0" bIns="0" rtlCol="0">
            <a:spAutoFit/>
          </a:bodyPr>
          <a:lstStyle/>
          <a:p>
            <a:pPr marL="0" marR="0" algn="just">
              <a:lnSpc>
                <a:spcPts val="2434"/>
              </a:lnSpc>
              <a:spcBef>
                <a:spcPts val="0"/>
              </a:spcBef>
              <a:spcAft>
                <a:spcPts val="0"/>
              </a:spcAft>
            </a:pPr>
            <a:r>
              <a:rPr sz="2000">
                <a:solidFill>
                  <a:srgbClr val="FFFFFF"/>
                </a:solidFill>
                <a:latin typeface="Arial"/>
                <a:cs typeface="Arial"/>
              </a:rPr>
              <a:t>•</a:t>
            </a:r>
            <a:r>
              <a:rPr sz="2000" spc="600">
                <a:solidFill>
                  <a:srgbClr val="FFFFFF"/>
                </a:solidFill>
                <a:latin typeface="Times New Roman"/>
                <a:cs typeface="Times New Roman"/>
              </a:rPr>
              <a:t> </a:t>
            </a:r>
            <a:r>
              <a:rPr sz="2000" spc="-14">
                <a:solidFill>
                  <a:srgbClr val="FFFFFF"/>
                </a:solidFill>
                <a:latin typeface="Calibri"/>
                <a:cs typeface="Calibri"/>
              </a:rPr>
              <a:t>Bigo</a:t>
            </a:r>
            <a:r>
              <a:rPr sz="2000" spc="46">
                <a:solidFill>
                  <a:srgbClr val="FFFFFF"/>
                </a:solidFill>
                <a:latin typeface="Calibri"/>
                <a:cs typeface="Calibri"/>
              </a:rPr>
              <a:t> </a:t>
            </a:r>
            <a:r>
              <a:rPr sz="2000" spc="-14">
                <a:solidFill>
                  <a:srgbClr val="FFFFFF"/>
                </a:solidFill>
                <a:latin typeface="Calibri"/>
                <a:cs typeface="Calibri"/>
              </a:rPr>
              <a:t>Live</a:t>
            </a:r>
            <a:r>
              <a:rPr sz="2000" spc="28">
                <a:solidFill>
                  <a:srgbClr val="FFFFFF"/>
                </a:solidFill>
                <a:latin typeface="Calibri"/>
                <a:cs typeface="Calibri"/>
              </a:rPr>
              <a:t> </a:t>
            </a:r>
            <a:r>
              <a:rPr sz="2000">
                <a:solidFill>
                  <a:srgbClr val="FFFFFF"/>
                </a:solidFill>
                <a:latin typeface="Calibri"/>
                <a:cs typeface="Calibri"/>
              </a:rPr>
              <a:t>also</a:t>
            </a:r>
            <a:r>
              <a:rPr sz="2000" spc="31">
                <a:solidFill>
                  <a:srgbClr val="FFFFFF"/>
                </a:solidFill>
                <a:latin typeface="Calibri"/>
                <a:cs typeface="Calibri"/>
              </a:rPr>
              <a:t> </a:t>
            </a:r>
            <a:r>
              <a:rPr sz="2000" spc="-25">
                <a:solidFill>
                  <a:srgbClr val="FFFFFF"/>
                </a:solidFill>
                <a:latin typeface="Calibri"/>
                <a:cs typeface="Calibri"/>
              </a:rPr>
              <a:t>offers</a:t>
            </a:r>
            <a:r>
              <a:rPr sz="2000" spc="37">
                <a:solidFill>
                  <a:srgbClr val="FFFFFF"/>
                </a:solidFill>
                <a:latin typeface="Calibri"/>
                <a:cs typeface="Calibri"/>
              </a:rPr>
              <a:t> </a:t>
            </a:r>
            <a:r>
              <a:rPr sz="2000">
                <a:solidFill>
                  <a:srgbClr val="FFFFFF"/>
                </a:solidFill>
                <a:latin typeface="Calibri"/>
                <a:cs typeface="Calibri"/>
              </a:rPr>
              <a:t>a variety</a:t>
            </a:r>
            <a:r>
              <a:rPr sz="2000" spc="43">
                <a:solidFill>
                  <a:srgbClr val="FFFFFF"/>
                </a:solidFill>
                <a:latin typeface="Calibri"/>
                <a:cs typeface="Calibri"/>
              </a:rPr>
              <a:t> </a:t>
            </a:r>
            <a:r>
              <a:rPr sz="2000">
                <a:solidFill>
                  <a:srgbClr val="FFFFFF"/>
                </a:solidFill>
                <a:latin typeface="Calibri"/>
                <a:cs typeface="Calibri"/>
              </a:rPr>
              <a:t>of </a:t>
            </a:r>
            <a:r>
              <a:rPr sz="2000" spc="-11">
                <a:solidFill>
                  <a:srgbClr val="FFFFFF"/>
                </a:solidFill>
                <a:latin typeface="Calibri"/>
                <a:cs typeface="Calibri"/>
              </a:rPr>
              <a:t>filters</a:t>
            </a:r>
            <a:r>
              <a:rPr sz="2000" spc="47">
                <a:solidFill>
                  <a:srgbClr val="FFFFFF"/>
                </a:solidFill>
                <a:latin typeface="Calibri"/>
                <a:cs typeface="Calibri"/>
              </a:rPr>
              <a:t> </a:t>
            </a:r>
            <a:r>
              <a:rPr sz="2000">
                <a:solidFill>
                  <a:srgbClr val="FFFFFF"/>
                </a:solidFill>
                <a:latin typeface="Calibri"/>
                <a:cs typeface="Calibri"/>
              </a:rPr>
              <a:t>and</a:t>
            </a:r>
          </a:p>
          <a:p>
            <a:pPr marL="0" marR="0" algn="just">
              <a:lnSpc>
                <a:spcPts val="2162"/>
              </a:lnSpc>
              <a:spcBef>
                <a:spcPts val="0"/>
              </a:spcBef>
              <a:spcAft>
                <a:spcPts val="0"/>
              </a:spcAft>
            </a:pPr>
            <a:r>
              <a:rPr sz="2000" spc="-23">
                <a:solidFill>
                  <a:srgbClr val="FFFFFF"/>
                </a:solidFill>
                <a:latin typeface="Calibri"/>
                <a:cs typeface="Calibri"/>
              </a:rPr>
              <a:t>effects</a:t>
            </a:r>
            <a:r>
              <a:rPr sz="2000" spc="110">
                <a:solidFill>
                  <a:srgbClr val="FFFFFF"/>
                </a:solidFill>
                <a:latin typeface="Calibri"/>
                <a:cs typeface="Calibri"/>
              </a:rPr>
              <a:t> </a:t>
            </a:r>
            <a:r>
              <a:rPr sz="2000" spc="-23">
                <a:solidFill>
                  <a:srgbClr val="FFFFFF"/>
                </a:solidFill>
                <a:latin typeface="Calibri"/>
                <a:cs typeface="Calibri"/>
              </a:rPr>
              <a:t>to</a:t>
            </a:r>
            <a:r>
              <a:rPr sz="2000" spc="20">
                <a:solidFill>
                  <a:srgbClr val="FFFFFF"/>
                </a:solidFill>
                <a:latin typeface="Calibri"/>
                <a:cs typeface="Calibri"/>
              </a:rPr>
              <a:t> </a:t>
            </a:r>
            <a:r>
              <a:rPr sz="2000">
                <a:solidFill>
                  <a:srgbClr val="FFFFFF"/>
                </a:solidFill>
                <a:latin typeface="Calibri"/>
                <a:cs typeface="Calibri"/>
              </a:rPr>
              <a:t>enhance</a:t>
            </a:r>
            <a:r>
              <a:rPr sz="2000" spc="11">
                <a:solidFill>
                  <a:srgbClr val="FFFFFF"/>
                </a:solidFill>
                <a:latin typeface="Calibri"/>
                <a:cs typeface="Calibri"/>
              </a:rPr>
              <a:t> </a:t>
            </a:r>
            <a:r>
              <a:rPr sz="2000">
                <a:solidFill>
                  <a:srgbClr val="FFFFFF"/>
                </a:solidFill>
                <a:latin typeface="Calibri"/>
                <a:cs typeface="Calibri"/>
              </a:rPr>
              <a:t>the</a:t>
            </a:r>
            <a:r>
              <a:rPr sz="2000" spc="-15">
                <a:solidFill>
                  <a:srgbClr val="FFFFFF"/>
                </a:solidFill>
                <a:latin typeface="Calibri"/>
                <a:cs typeface="Calibri"/>
              </a:rPr>
              <a:t> </a:t>
            </a:r>
            <a:r>
              <a:rPr sz="2000" spc="-12">
                <a:solidFill>
                  <a:srgbClr val="FFFFFF"/>
                </a:solidFill>
                <a:latin typeface="Calibri"/>
                <a:cs typeface="Calibri"/>
              </a:rPr>
              <a:t>live</a:t>
            </a:r>
            <a:r>
              <a:rPr sz="2000" spc="28">
                <a:solidFill>
                  <a:srgbClr val="FFFFFF"/>
                </a:solidFill>
                <a:latin typeface="Calibri"/>
                <a:cs typeface="Calibri"/>
              </a:rPr>
              <a:t> </a:t>
            </a:r>
            <a:r>
              <a:rPr sz="2000" spc="-10">
                <a:solidFill>
                  <a:srgbClr val="FFFFFF"/>
                </a:solidFill>
                <a:latin typeface="Calibri"/>
                <a:cs typeface="Calibri"/>
              </a:rPr>
              <a:t>streaming</a:t>
            </a:r>
          </a:p>
          <a:p>
            <a:pPr marL="0" marR="0" algn="just">
              <a:lnSpc>
                <a:spcPts val="2159"/>
              </a:lnSpc>
              <a:spcBef>
                <a:spcPts val="0"/>
              </a:spcBef>
              <a:spcAft>
                <a:spcPts val="0"/>
              </a:spcAft>
            </a:pPr>
            <a:r>
              <a:rPr sz="2000">
                <a:solidFill>
                  <a:srgbClr val="FFFFFF"/>
                </a:solidFill>
                <a:latin typeface="Calibri"/>
                <a:cs typeface="Calibri"/>
              </a:rPr>
              <a:t>experience.</a:t>
            </a:r>
            <a:r>
              <a:rPr sz="2000" spc="56">
                <a:solidFill>
                  <a:srgbClr val="FFFFFF"/>
                </a:solidFill>
                <a:latin typeface="Calibri"/>
                <a:cs typeface="Calibri"/>
              </a:rPr>
              <a:t> </a:t>
            </a:r>
            <a:r>
              <a:rPr sz="2000" spc="-10">
                <a:solidFill>
                  <a:srgbClr val="FFFFFF"/>
                </a:solidFill>
                <a:latin typeface="Calibri"/>
                <a:cs typeface="Calibri"/>
              </a:rPr>
              <a:t>From</a:t>
            </a:r>
            <a:r>
              <a:rPr sz="2000" spc="23">
                <a:solidFill>
                  <a:srgbClr val="FFFFFF"/>
                </a:solidFill>
                <a:latin typeface="Calibri"/>
                <a:cs typeface="Calibri"/>
              </a:rPr>
              <a:t> </a:t>
            </a:r>
            <a:r>
              <a:rPr sz="2000">
                <a:solidFill>
                  <a:srgbClr val="FFFFFF"/>
                </a:solidFill>
                <a:latin typeface="Calibri"/>
                <a:cs typeface="Calibri"/>
              </a:rPr>
              <a:t>beauty</a:t>
            </a:r>
            <a:r>
              <a:rPr sz="2000" spc="-10">
                <a:solidFill>
                  <a:srgbClr val="FFFFFF"/>
                </a:solidFill>
                <a:latin typeface="Calibri"/>
                <a:cs typeface="Calibri"/>
              </a:rPr>
              <a:t> </a:t>
            </a:r>
            <a:r>
              <a:rPr sz="2000" spc="-12">
                <a:solidFill>
                  <a:srgbClr val="FFFFFF"/>
                </a:solidFill>
                <a:latin typeface="Calibri"/>
                <a:cs typeface="Calibri"/>
              </a:rPr>
              <a:t>filters</a:t>
            </a:r>
            <a:r>
              <a:rPr sz="2000" spc="73">
                <a:solidFill>
                  <a:srgbClr val="FFFFFF"/>
                </a:solidFill>
                <a:latin typeface="Calibri"/>
                <a:cs typeface="Calibri"/>
              </a:rPr>
              <a:t> </a:t>
            </a:r>
            <a:r>
              <a:rPr sz="2000" spc="-23">
                <a:solidFill>
                  <a:srgbClr val="FFFFFF"/>
                </a:solidFill>
                <a:latin typeface="Calibri"/>
                <a:cs typeface="Calibri"/>
              </a:rPr>
              <a:t>to</a:t>
            </a:r>
            <a:endParaRPr lang="en-US" sz="2000" spc="-23">
              <a:solidFill>
                <a:srgbClr val="FFFFFF"/>
              </a:solidFill>
              <a:latin typeface="Calibri"/>
              <a:cs typeface="Calibri"/>
            </a:endParaRPr>
          </a:p>
          <a:p>
            <a:pPr marL="0" marR="0" algn="just">
              <a:lnSpc>
                <a:spcPts val="2159"/>
              </a:lnSpc>
              <a:spcBef>
                <a:spcPts val="0"/>
              </a:spcBef>
              <a:spcAft>
                <a:spcPts val="0"/>
              </a:spcAft>
            </a:pPr>
            <a:r>
              <a:rPr sz="2000" spc="-10">
                <a:solidFill>
                  <a:srgbClr val="FFFFFF"/>
                </a:solidFill>
                <a:latin typeface="Calibri"/>
                <a:cs typeface="Calibri"/>
              </a:rPr>
              <a:t>augmented</a:t>
            </a:r>
            <a:r>
              <a:rPr sz="2000" spc="62">
                <a:solidFill>
                  <a:srgbClr val="FFFFFF"/>
                </a:solidFill>
                <a:latin typeface="Calibri"/>
                <a:cs typeface="Calibri"/>
              </a:rPr>
              <a:t> </a:t>
            </a:r>
            <a:r>
              <a:rPr sz="2000">
                <a:solidFill>
                  <a:srgbClr val="FFFFFF"/>
                </a:solidFill>
                <a:latin typeface="Calibri"/>
                <a:cs typeface="Calibri"/>
              </a:rPr>
              <a:t>reality</a:t>
            </a:r>
            <a:r>
              <a:rPr sz="2000" spc="14">
                <a:solidFill>
                  <a:srgbClr val="FFFFFF"/>
                </a:solidFill>
                <a:latin typeface="Calibri"/>
                <a:cs typeface="Calibri"/>
              </a:rPr>
              <a:t> </a:t>
            </a:r>
            <a:r>
              <a:rPr sz="2000" spc="-21">
                <a:solidFill>
                  <a:srgbClr val="FFFFFF"/>
                </a:solidFill>
                <a:latin typeface="Calibri"/>
                <a:cs typeface="Calibri"/>
              </a:rPr>
              <a:t>effects,</a:t>
            </a:r>
            <a:r>
              <a:rPr sz="2000" spc="124">
                <a:solidFill>
                  <a:srgbClr val="FFFFFF"/>
                </a:solidFill>
                <a:latin typeface="Calibri"/>
                <a:cs typeface="Calibri"/>
              </a:rPr>
              <a:t> </a:t>
            </a:r>
            <a:r>
              <a:rPr sz="2000" spc="-11">
                <a:solidFill>
                  <a:srgbClr val="FFFFFF"/>
                </a:solidFill>
                <a:latin typeface="Calibri"/>
                <a:cs typeface="Calibri"/>
              </a:rPr>
              <a:t>users</a:t>
            </a:r>
            <a:r>
              <a:rPr sz="2000" spc="47">
                <a:solidFill>
                  <a:srgbClr val="FFFFFF"/>
                </a:solidFill>
                <a:latin typeface="Calibri"/>
                <a:cs typeface="Calibri"/>
              </a:rPr>
              <a:t> </a:t>
            </a:r>
            <a:r>
              <a:rPr sz="2000" spc="-15">
                <a:solidFill>
                  <a:srgbClr val="FFFFFF"/>
                </a:solidFill>
                <a:latin typeface="Calibri"/>
                <a:cs typeface="Calibri"/>
              </a:rPr>
              <a:t>can</a:t>
            </a:r>
            <a:r>
              <a:rPr sz="2000" spc="23">
                <a:solidFill>
                  <a:srgbClr val="FFFFFF"/>
                </a:solidFill>
                <a:latin typeface="Calibri"/>
                <a:cs typeface="Calibri"/>
              </a:rPr>
              <a:t> </a:t>
            </a:r>
            <a:r>
              <a:rPr sz="2000">
                <a:solidFill>
                  <a:srgbClr val="FFFFFF"/>
                </a:solidFill>
                <a:latin typeface="Calibri"/>
                <a:cs typeface="Calibri"/>
              </a:rPr>
              <a:t>add</a:t>
            </a:r>
            <a:r>
              <a:rPr sz="2000" spc="-20">
                <a:solidFill>
                  <a:srgbClr val="FFFFFF"/>
                </a:solidFill>
                <a:latin typeface="Calibri"/>
                <a:cs typeface="Calibri"/>
              </a:rPr>
              <a:t> </a:t>
            </a:r>
            <a:r>
              <a:rPr sz="2000">
                <a:solidFill>
                  <a:srgbClr val="FFFFFF"/>
                </a:solidFill>
                <a:latin typeface="Calibri"/>
                <a:cs typeface="Calibri"/>
              </a:rPr>
              <a:t>an</a:t>
            </a:r>
          </a:p>
          <a:p>
            <a:pPr marL="0" marR="0" algn="just">
              <a:lnSpc>
                <a:spcPts val="2162"/>
              </a:lnSpc>
              <a:spcBef>
                <a:spcPts val="0"/>
              </a:spcBef>
              <a:spcAft>
                <a:spcPts val="0"/>
              </a:spcAft>
            </a:pPr>
            <a:r>
              <a:rPr sz="2000" spc="-21">
                <a:solidFill>
                  <a:srgbClr val="FFFFFF"/>
                </a:solidFill>
                <a:latin typeface="Calibri"/>
                <a:cs typeface="Calibri"/>
              </a:rPr>
              <a:t>extra</a:t>
            </a:r>
            <a:r>
              <a:rPr sz="2000" spc="50">
                <a:solidFill>
                  <a:srgbClr val="FFFFFF"/>
                </a:solidFill>
                <a:latin typeface="Calibri"/>
                <a:cs typeface="Calibri"/>
              </a:rPr>
              <a:t> </a:t>
            </a:r>
            <a:r>
              <a:rPr sz="2000" spc="-18">
                <a:solidFill>
                  <a:srgbClr val="FFFFFF"/>
                </a:solidFill>
                <a:latin typeface="Calibri"/>
                <a:cs typeface="Calibri"/>
              </a:rPr>
              <a:t>layer</a:t>
            </a:r>
            <a:r>
              <a:rPr sz="2000" spc="43">
                <a:solidFill>
                  <a:srgbClr val="FFFFFF"/>
                </a:solidFill>
                <a:latin typeface="Calibri"/>
                <a:cs typeface="Calibri"/>
              </a:rPr>
              <a:t> </a:t>
            </a:r>
            <a:r>
              <a:rPr sz="2000">
                <a:solidFill>
                  <a:srgbClr val="FFFFFF"/>
                </a:solidFill>
                <a:latin typeface="Calibri"/>
                <a:cs typeface="Calibri"/>
              </a:rPr>
              <a:t>of</a:t>
            </a:r>
            <a:r>
              <a:rPr sz="2000" spc="-11">
                <a:solidFill>
                  <a:srgbClr val="FFFFFF"/>
                </a:solidFill>
                <a:latin typeface="Calibri"/>
                <a:cs typeface="Calibri"/>
              </a:rPr>
              <a:t> </a:t>
            </a:r>
            <a:r>
              <a:rPr sz="2000">
                <a:solidFill>
                  <a:srgbClr val="FFFFFF"/>
                </a:solidFill>
                <a:latin typeface="Calibri"/>
                <a:cs typeface="Calibri"/>
              </a:rPr>
              <a:t>creativity</a:t>
            </a:r>
            <a:r>
              <a:rPr sz="2000" spc="66">
                <a:solidFill>
                  <a:srgbClr val="FFFFFF"/>
                </a:solidFill>
                <a:latin typeface="Calibri"/>
                <a:cs typeface="Calibri"/>
              </a:rPr>
              <a:t> </a:t>
            </a:r>
            <a:r>
              <a:rPr sz="2000" spc="-23">
                <a:solidFill>
                  <a:srgbClr val="FFFFFF"/>
                </a:solidFill>
                <a:latin typeface="Calibri"/>
                <a:cs typeface="Calibri"/>
              </a:rPr>
              <a:t>to</a:t>
            </a:r>
            <a:r>
              <a:rPr sz="2000" spc="20">
                <a:solidFill>
                  <a:srgbClr val="FFFFFF"/>
                </a:solidFill>
                <a:latin typeface="Calibri"/>
                <a:cs typeface="Calibri"/>
              </a:rPr>
              <a:t> </a:t>
            </a:r>
            <a:r>
              <a:rPr sz="2000">
                <a:solidFill>
                  <a:srgbClr val="FFFFFF"/>
                </a:solidFill>
                <a:latin typeface="Calibri"/>
                <a:cs typeface="Calibri"/>
              </a:rPr>
              <a:t>their</a:t>
            </a:r>
            <a:r>
              <a:rPr sz="2000" spc="23">
                <a:solidFill>
                  <a:srgbClr val="FFFFFF"/>
                </a:solidFill>
                <a:latin typeface="Calibri"/>
                <a:cs typeface="Calibri"/>
              </a:rPr>
              <a:t> </a:t>
            </a:r>
            <a:r>
              <a:rPr sz="2000" spc="-14">
                <a:solidFill>
                  <a:srgbClr val="FFFFFF"/>
                </a:solidFill>
                <a:latin typeface="Calibri"/>
                <a:cs typeface="Calibri"/>
              </a:rPr>
              <a:t>streams</a:t>
            </a:r>
            <a:r>
              <a:rPr sz="2000" spc="72">
                <a:solidFill>
                  <a:srgbClr val="FFFFFF"/>
                </a:solidFill>
                <a:latin typeface="Calibri"/>
                <a:cs typeface="Calibri"/>
              </a:rPr>
              <a:t> </a:t>
            </a:r>
            <a:r>
              <a:rPr sz="2000">
                <a:solidFill>
                  <a:srgbClr val="FFFFFF"/>
                </a:solidFill>
                <a:latin typeface="Calibri"/>
                <a:cs typeface="Calibri"/>
              </a:rPr>
              <a:t>and</a:t>
            </a:r>
          </a:p>
          <a:p>
            <a:pPr marL="0" marR="0" algn="just">
              <a:lnSpc>
                <a:spcPts val="2159"/>
              </a:lnSpc>
              <a:spcBef>
                <a:spcPts val="0"/>
              </a:spcBef>
              <a:spcAft>
                <a:spcPts val="0"/>
              </a:spcAft>
            </a:pPr>
            <a:r>
              <a:rPr sz="2000" spc="-14">
                <a:solidFill>
                  <a:srgbClr val="FFFFFF"/>
                </a:solidFill>
                <a:latin typeface="Calibri"/>
                <a:cs typeface="Calibri"/>
              </a:rPr>
              <a:t>stand</a:t>
            </a:r>
            <a:r>
              <a:rPr sz="2000" spc="14">
                <a:solidFill>
                  <a:srgbClr val="FFFFFF"/>
                </a:solidFill>
                <a:latin typeface="Calibri"/>
                <a:cs typeface="Calibri"/>
              </a:rPr>
              <a:t> </a:t>
            </a:r>
            <a:r>
              <a:rPr sz="2000">
                <a:solidFill>
                  <a:srgbClr val="FFFFFF"/>
                </a:solidFill>
                <a:latin typeface="Calibri"/>
                <a:cs typeface="Calibri"/>
              </a:rPr>
              <a:t>out </a:t>
            </a:r>
            <a:r>
              <a:rPr sz="2000" spc="-12">
                <a:solidFill>
                  <a:srgbClr val="FFFFFF"/>
                </a:solidFill>
                <a:latin typeface="Calibri"/>
                <a:cs typeface="Calibri"/>
              </a:rPr>
              <a:t>from</a:t>
            </a:r>
            <a:r>
              <a:rPr sz="2000">
                <a:solidFill>
                  <a:srgbClr val="FFFFFF"/>
                </a:solidFill>
                <a:latin typeface="Calibri"/>
                <a:cs typeface="Calibri"/>
              </a:rPr>
              <a:t> the</a:t>
            </a:r>
            <a:r>
              <a:rPr sz="2000" spc="10">
                <a:solidFill>
                  <a:srgbClr val="FFFFFF"/>
                </a:solidFill>
                <a:latin typeface="Calibri"/>
                <a:cs typeface="Calibri"/>
              </a:rPr>
              <a:t> </a:t>
            </a:r>
            <a:r>
              <a:rPr sz="2000" spc="-12">
                <a:solidFill>
                  <a:srgbClr val="FFFFFF"/>
                </a:solidFill>
                <a:latin typeface="Calibri"/>
                <a:cs typeface="Calibri"/>
              </a:rPr>
              <a:t>crowd.</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1F6AD-9327-D465-2447-9D578A82ED8F}"/>
              </a:ext>
            </a:extLst>
          </p:cNvPr>
          <p:cNvSpPr>
            <a:spLocks noGrp="1"/>
          </p:cNvSpPr>
          <p:nvPr>
            <p:ph type="title"/>
          </p:nvPr>
        </p:nvSpPr>
        <p:spPr>
          <a:xfrm>
            <a:off x="377666" y="427735"/>
            <a:ext cx="6797992" cy="1231106"/>
          </a:xfrm>
        </p:spPr>
        <p:txBody>
          <a:bodyPr/>
          <a:lstStyle/>
          <a:p>
            <a:r>
              <a:rPr lang="en-US" sz="4000" b="1">
                <a:solidFill>
                  <a:schemeClr val="tx1"/>
                </a:solidFill>
              </a:rPr>
              <a:t>Bigo Live and Social Media Influencers</a:t>
            </a:r>
            <a:endParaRPr lang="en-PK" sz="4000" b="1">
              <a:solidFill>
                <a:schemeClr val="tx1"/>
              </a:solidFill>
            </a:endParaRPr>
          </a:p>
        </p:txBody>
      </p:sp>
      <p:sp>
        <p:nvSpPr>
          <p:cNvPr id="3" name="Text Placeholder 2">
            <a:extLst>
              <a:ext uri="{FF2B5EF4-FFF2-40B4-BE49-F238E27FC236}">
                <a16:creationId xmlns:a16="http://schemas.microsoft.com/office/drawing/2014/main" id="{6BE37250-78CA-D635-0D10-6D127106D2C5}"/>
              </a:ext>
            </a:extLst>
          </p:cNvPr>
          <p:cNvSpPr>
            <a:spLocks noGrp="1"/>
          </p:cNvSpPr>
          <p:nvPr>
            <p:ph type="body" idx="1"/>
          </p:nvPr>
        </p:nvSpPr>
        <p:spPr>
          <a:xfrm>
            <a:off x="377666" y="2459482"/>
            <a:ext cx="6797992" cy="2769989"/>
          </a:xfrm>
        </p:spPr>
        <p:txBody>
          <a:bodyPr>
            <a:normAutofit fontScale="92500" lnSpcReduction="20000"/>
          </a:bodyPr>
          <a:lstStyle/>
          <a:p>
            <a:r>
              <a:rPr lang="en-US" sz="2000">
                <a:solidFill>
                  <a:schemeClr val="tx1"/>
                </a:solidFill>
              </a:rPr>
              <a:t>Bigo Live has also become a popular platform for social media influencers to connect with their followers and promote products.</a:t>
            </a:r>
          </a:p>
          <a:p>
            <a:endParaRPr lang="en-US" sz="2000">
              <a:solidFill>
                <a:schemeClr val="tx1"/>
              </a:solidFill>
            </a:endParaRPr>
          </a:p>
          <a:p>
            <a:r>
              <a:rPr lang="en-US" sz="2000">
                <a:solidFill>
                  <a:schemeClr val="tx1"/>
                </a:solidFill>
              </a:rPr>
              <a:t>Many influencers use the app to host live Q&amp;A sessions, showcase their daily routines, and collaborate with other creators. This has led to a new wave of influencer marketing on the platform.</a:t>
            </a:r>
          </a:p>
          <a:p>
            <a:endParaRPr lang="en-PK" sz="2000">
              <a:solidFill>
                <a:schemeClr val="tx1"/>
              </a:solidFill>
            </a:endParaRPr>
          </a:p>
        </p:txBody>
      </p:sp>
      <p:pic>
        <p:nvPicPr>
          <p:cNvPr id="5" name="Picture 4">
            <a:extLst>
              <a:ext uri="{FF2B5EF4-FFF2-40B4-BE49-F238E27FC236}">
                <a16:creationId xmlns:a16="http://schemas.microsoft.com/office/drawing/2014/main" id="{04B2C66E-258A-4586-C599-D7854EC7E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0136" y="13120"/>
            <a:ext cx="4871864" cy="6858000"/>
          </a:xfrm>
          <a:prstGeom prst="rect">
            <a:avLst/>
          </a:prstGeom>
        </p:spPr>
      </p:pic>
    </p:spTree>
    <p:extLst>
      <p:ext uri="{BB962C8B-B14F-4D97-AF65-F5344CB8AC3E}">
        <p14:creationId xmlns:p14="http://schemas.microsoft.com/office/powerpoint/2010/main" val="39233827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B948-568B-7DC6-3E38-C6C92FC69437}"/>
              </a:ext>
            </a:extLst>
          </p:cNvPr>
          <p:cNvSpPr>
            <a:spLocks noGrp="1"/>
          </p:cNvSpPr>
          <p:nvPr>
            <p:ph type="title"/>
          </p:nvPr>
        </p:nvSpPr>
        <p:spPr>
          <a:xfrm>
            <a:off x="6096000" y="332656"/>
            <a:ext cx="5760640" cy="1231106"/>
          </a:xfrm>
        </p:spPr>
        <p:txBody>
          <a:bodyPr>
            <a:normAutofit fontScale="90000"/>
          </a:bodyPr>
          <a:lstStyle/>
          <a:p>
            <a:r>
              <a:rPr lang="en-US" sz="4000" b="1">
                <a:solidFill>
                  <a:schemeClr val="tx1"/>
                </a:solidFill>
              </a:rPr>
              <a:t>The Ultimate Destination for Live Streaming</a:t>
            </a:r>
            <a:endParaRPr lang="en-PK" sz="4000" b="1">
              <a:solidFill>
                <a:schemeClr val="tx1"/>
              </a:solidFill>
            </a:endParaRPr>
          </a:p>
        </p:txBody>
      </p:sp>
      <p:sp>
        <p:nvSpPr>
          <p:cNvPr id="3" name="Text Placeholder 2">
            <a:extLst>
              <a:ext uri="{FF2B5EF4-FFF2-40B4-BE49-F238E27FC236}">
                <a16:creationId xmlns:a16="http://schemas.microsoft.com/office/drawing/2014/main" id="{1E42EA25-3F21-49C2-86B7-2C93BED18ABC}"/>
              </a:ext>
            </a:extLst>
          </p:cNvPr>
          <p:cNvSpPr>
            <a:spLocks noGrp="1"/>
          </p:cNvSpPr>
          <p:nvPr>
            <p:ph type="body" idx="1"/>
          </p:nvPr>
        </p:nvSpPr>
        <p:spPr>
          <a:xfrm>
            <a:off x="6096000" y="2132856"/>
            <a:ext cx="5760640" cy="4976688"/>
          </a:xfrm>
        </p:spPr>
        <p:txBody>
          <a:bodyPr>
            <a:normAutofit fontScale="85000" lnSpcReduction="10000"/>
          </a:bodyPr>
          <a:lstStyle/>
          <a:p>
            <a:r>
              <a:rPr lang="en-US" sz="2000">
                <a:solidFill>
                  <a:schemeClr val="tx1"/>
                </a:solidFill>
              </a:rPr>
              <a:t>Bigo Live is a live streaming platform that has taken the world by storm. It offers a unique and engaging experience for users who want to share their talents, skills, and interests with others. With its simple interface and easy-to-use features, Bigo Live has become the go-to destination for millions of people around the globe.</a:t>
            </a:r>
          </a:p>
          <a:p>
            <a:endParaRPr lang="en-US" sz="2000">
              <a:solidFill>
                <a:schemeClr val="tx1"/>
              </a:solidFill>
            </a:endParaRPr>
          </a:p>
          <a:p>
            <a:r>
              <a:rPr lang="en-US" sz="2000">
                <a:solidFill>
                  <a:schemeClr val="tx1"/>
                </a:solidFill>
              </a:rPr>
              <a:t>Whether you are a musician, dancer, gamer, or just someone who wants to connect with others, Bigo Live has something for everyone. You can join live broadcasts, interact with other users, and even earn money through virtual gifts and donations. So why wait? Join the Bigo Live community today and start sharing your passion with the world!</a:t>
            </a:r>
          </a:p>
          <a:p>
            <a:endParaRPr lang="en-PK" sz="2000">
              <a:solidFill>
                <a:schemeClr val="tx1"/>
              </a:solidFill>
            </a:endParaRPr>
          </a:p>
        </p:txBody>
      </p:sp>
      <p:pic>
        <p:nvPicPr>
          <p:cNvPr id="5" name="Picture 4">
            <a:extLst>
              <a:ext uri="{FF2B5EF4-FFF2-40B4-BE49-F238E27FC236}">
                <a16:creationId xmlns:a16="http://schemas.microsoft.com/office/drawing/2014/main" id="{8CA90757-8726-8E9B-C054-5B70E1AC4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06"/>
            <a:ext cx="5760640" cy="6858000"/>
          </a:xfrm>
          <a:prstGeom prst="rect">
            <a:avLst/>
          </a:prstGeom>
        </p:spPr>
      </p:pic>
    </p:spTree>
    <p:extLst>
      <p:ext uri="{BB962C8B-B14F-4D97-AF65-F5344CB8AC3E}">
        <p14:creationId xmlns:p14="http://schemas.microsoft.com/office/powerpoint/2010/main" val="4056476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A5D2F-6848-3E31-50B7-2EBB9F39533B}"/>
              </a:ext>
            </a:extLst>
          </p:cNvPr>
          <p:cNvSpPr>
            <a:spLocks noGrp="1"/>
          </p:cNvSpPr>
          <p:nvPr>
            <p:ph type="title"/>
          </p:nvPr>
        </p:nvSpPr>
        <p:spPr>
          <a:xfrm>
            <a:off x="377666" y="427735"/>
            <a:ext cx="6797992" cy="677108"/>
          </a:xfrm>
        </p:spPr>
        <p:txBody>
          <a:bodyPr>
            <a:normAutofit fontScale="90000"/>
          </a:bodyPr>
          <a:lstStyle/>
          <a:p>
            <a:r>
              <a:rPr lang="en-US" sz="4400" b="1">
                <a:solidFill>
                  <a:schemeClr val="tx1"/>
                </a:solidFill>
              </a:rPr>
              <a:t>Monetization on Bigo Live</a:t>
            </a:r>
            <a:endParaRPr lang="en-PK" sz="4400" b="1">
              <a:solidFill>
                <a:schemeClr val="tx1"/>
              </a:solidFill>
            </a:endParaRPr>
          </a:p>
        </p:txBody>
      </p:sp>
      <p:sp>
        <p:nvSpPr>
          <p:cNvPr id="3" name="Text Placeholder 2">
            <a:extLst>
              <a:ext uri="{FF2B5EF4-FFF2-40B4-BE49-F238E27FC236}">
                <a16:creationId xmlns:a16="http://schemas.microsoft.com/office/drawing/2014/main" id="{A6E6248E-4C96-5082-F76B-3863E96B2E06}"/>
              </a:ext>
            </a:extLst>
          </p:cNvPr>
          <p:cNvSpPr>
            <a:spLocks noGrp="1"/>
          </p:cNvSpPr>
          <p:nvPr>
            <p:ph type="body" idx="1"/>
          </p:nvPr>
        </p:nvSpPr>
        <p:spPr>
          <a:xfrm>
            <a:off x="119336" y="2276872"/>
            <a:ext cx="7056322" cy="2739211"/>
          </a:xfrm>
        </p:spPr>
        <p:txBody>
          <a:bodyPr>
            <a:normAutofit fontScale="85000" lnSpcReduction="10000"/>
          </a:bodyPr>
          <a:lstStyle/>
          <a:p>
            <a:pPr marL="285750" indent="-285750" algn="l">
              <a:buFont typeface="Arial" panose="020B0604020202020204" pitchFamily="34" charset="0"/>
              <a:buChar char="•"/>
            </a:pPr>
            <a:r>
              <a:rPr lang="en-US" sz="2000">
                <a:solidFill>
                  <a:schemeClr val="tx1"/>
                </a:solidFill>
              </a:rPr>
              <a:t>      One of the unique aspects of Bigo Live is its monetization system, which allows users to earn money through virtual gifts sent by viewers during their broadcasts. </a:t>
            </a:r>
          </a:p>
          <a:p>
            <a:pPr marL="285750" indent="-285750" algn="l">
              <a:buFont typeface="Arial" panose="020B0604020202020204" pitchFamily="34" charset="0"/>
              <a:buChar char="•"/>
            </a:pPr>
            <a:endParaRPr lang="en-US" sz="2000">
              <a:solidFill>
                <a:schemeClr val="tx1"/>
              </a:solidFill>
            </a:endParaRPr>
          </a:p>
          <a:p>
            <a:pPr marL="342900" indent="-342900" algn="l">
              <a:buFont typeface="Arial" panose="020B0604020202020204" pitchFamily="34" charset="0"/>
              <a:buChar char="•"/>
            </a:pPr>
            <a:r>
              <a:rPr lang="en-US" sz="2000">
                <a:solidFill>
                  <a:schemeClr val="tx1"/>
                </a:solidFill>
              </a:rPr>
              <a:t>      Bigo Live takes a percentage of these gifts as commission, while the rest goes directly to the broadcaster. Some users have even been able t     to make a full-time income from their Bigo Live broadcasts</a:t>
            </a:r>
          </a:p>
          <a:p>
            <a:endParaRPr lang="en-PK">
              <a:solidFill>
                <a:schemeClr val="tx1"/>
              </a:solidFill>
            </a:endParaRPr>
          </a:p>
        </p:txBody>
      </p:sp>
      <p:pic>
        <p:nvPicPr>
          <p:cNvPr id="5" name="Picture 4">
            <a:extLst>
              <a:ext uri="{FF2B5EF4-FFF2-40B4-BE49-F238E27FC236}">
                <a16:creationId xmlns:a16="http://schemas.microsoft.com/office/drawing/2014/main" id="{6AB3233E-9624-46FD-61E2-E7E0B1744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0136" y="0"/>
            <a:ext cx="4871864" cy="6858000"/>
          </a:xfrm>
          <a:prstGeom prst="rect">
            <a:avLst/>
          </a:prstGeom>
        </p:spPr>
      </p:pic>
    </p:spTree>
    <p:extLst>
      <p:ext uri="{BB962C8B-B14F-4D97-AF65-F5344CB8AC3E}">
        <p14:creationId xmlns:p14="http://schemas.microsoft.com/office/powerpoint/2010/main" val="11698949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E701E-1E7F-B4FE-42DD-1A18BB6CF292}"/>
              </a:ext>
            </a:extLst>
          </p:cNvPr>
          <p:cNvSpPr>
            <a:spLocks noGrp="1"/>
          </p:cNvSpPr>
          <p:nvPr>
            <p:ph type="title"/>
          </p:nvPr>
        </p:nvSpPr>
        <p:spPr>
          <a:xfrm>
            <a:off x="7032104" y="427735"/>
            <a:ext cx="4824536" cy="1231106"/>
          </a:xfrm>
        </p:spPr>
        <p:txBody>
          <a:bodyPr>
            <a:normAutofit fontScale="90000"/>
          </a:bodyPr>
          <a:lstStyle/>
          <a:p>
            <a:r>
              <a:rPr lang="en-US"/>
              <a:t> </a:t>
            </a:r>
            <a:r>
              <a:rPr lang="en-US" sz="4000">
                <a:solidFill>
                  <a:schemeClr val="tx1"/>
                </a:solidFill>
              </a:rPr>
              <a:t>Controversies Surrounding Bigo Live</a:t>
            </a:r>
            <a:endParaRPr lang="en-PK" sz="4000">
              <a:solidFill>
                <a:schemeClr val="tx1"/>
              </a:solidFill>
            </a:endParaRPr>
          </a:p>
        </p:txBody>
      </p:sp>
      <p:sp>
        <p:nvSpPr>
          <p:cNvPr id="3" name="Text Placeholder 2">
            <a:extLst>
              <a:ext uri="{FF2B5EF4-FFF2-40B4-BE49-F238E27FC236}">
                <a16:creationId xmlns:a16="http://schemas.microsoft.com/office/drawing/2014/main" id="{E1231434-15D0-0BEF-B3E9-8628F40B0459}"/>
              </a:ext>
            </a:extLst>
          </p:cNvPr>
          <p:cNvSpPr>
            <a:spLocks noGrp="1"/>
          </p:cNvSpPr>
          <p:nvPr>
            <p:ph type="body" idx="1"/>
          </p:nvPr>
        </p:nvSpPr>
        <p:spPr>
          <a:xfrm rot="10800000" flipV="1">
            <a:off x="7032104" y="2759729"/>
            <a:ext cx="4968552" cy="3354765"/>
          </a:xfrm>
        </p:spPr>
        <p:txBody>
          <a:bodyPr>
            <a:normAutofit fontScale="92500" lnSpcReduction="20000"/>
          </a:bodyPr>
          <a:lstStyle/>
          <a:p>
            <a:pPr marL="342900" indent="-342900" algn="just">
              <a:buFont typeface="Arial" panose="020B0604020202020204" pitchFamily="34" charset="0"/>
              <a:buChar char="•"/>
            </a:pPr>
            <a:r>
              <a:rPr lang="en-US" sz="2000">
                <a:solidFill>
                  <a:schemeClr val="tx1"/>
                </a:solidFill>
              </a:rPr>
              <a:t>Despite its popularity, Bigo Live has faced criticism for its content moderation policies and the potential for inappropriate or harmful content to be broadcasted on the platform.</a:t>
            </a:r>
          </a:p>
          <a:p>
            <a:pPr marL="342900" indent="-342900" algn="just">
              <a:buFont typeface="Arial" panose="020B0604020202020204" pitchFamily="34" charset="0"/>
              <a:buChar char="•"/>
            </a:pPr>
            <a:r>
              <a:rPr lang="en-US" sz="2000">
                <a:solidFill>
                  <a:schemeClr val="tx1"/>
                </a:solidFill>
              </a:rPr>
              <a:t>In some countries, such as India and Bangladesh, the app has been temporarily banned due to concerns about the spread of misinformation and dangerous behavior among users.</a:t>
            </a:r>
          </a:p>
          <a:p>
            <a:pPr marL="285750" indent="-285750">
              <a:buFont typeface="Arial" panose="020B0604020202020204" pitchFamily="34" charset="0"/>
              <a:buChar char="•"/>
            </a:pPr>
            <a:endParaRPr lang="en-PK">
              <a:solidFill>
                <a:schemeClr val="tx1"/>
              </a:solidFill>
            </a:endParaRPr>
          </a:p>
        </p:txBody>
      </p:sp>
      <p:pic>
        <p:nvPicPr>
          <p:cNvPr id="5" name="Picture 4">
            <a:extLst>
              <a:ext uri="{FF2B5EF4-FFF2-40B4-BE49-F238E27FC236}">
                <a16:creationId xmlns:a16="http://schemas.microsoft.com/office/drawing/2014/main" id="{2ED952B9-3CC8-0F4B-E778-E89298C14D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807968" cy="6858000"/>
          </a:xfrm>
          <a:prstGeom prst="rect">
            <a:avLst/>
          </a:prstGeom>
        </p:spPr>
      </p:pic>
    </p:spTree>
    <p:extLst>
      <p:ext uri="{BB962C8B-B14F-4D97-AF65-F5344CB8AC3E}">
        <p14:creationId xmlns:p14="http://schemas.microsoft.com/office/powerpoint/2010/main" val="2281611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154</TotalTime>
  <Words>1790</Words>
  <Application>Microsoft Office PowerPoint</Application>
  <PresentationFormat>Widescreen</PresentationFormat>
  <Paragraphs>177</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Calibri Light</vt:lpstr>
      <vt:lpstr>Bookman Old Style</vt:lpstr>
      <vt:lpstr>Times New Roman</vt:lpstr>
      <vt:lpstr>Arial</vt:lpstr>
      <vt:lpstr>Rockwell</vt:lpstr>
      <vt:lpstr>Calibri</vt:lpstr>
      <vt:lpstr>Damask</vt:lpstr>
      <vt:lpstr>PowerPoint Presentation</vt:lpstr>
      <vt:lpstr>PowerPoint Presentation</vt:lpstr>
      <vt:lpstr>PowerPoint Presentation</vt:lpstr>
      <vt:lpstr>PowerPoint Presentation</vt:lpstr>
      <vt:lpstr>PowerPoint Presentation</vt:lpstr>
      <vt:lpstr>Bigo Live and Social Media Influencers</vt:lpstr>
      <vt:lpstr>The Ultimate Destination for Live Streaming</vt:lpstr>
      <vt:lpstr>Monetization on Bigo Live</vt:lpstr>
      <vt:lpstr> Controversies Surrounding Bigo Live</vt:lpstr>
      <vt:lpstr>PowerPoint Presentation</vt:lpstr>
      <vt:lpstr>PowerPoint Presentation</vt:lpstr>
      <vt:lpstr>PowerPoint Presentation</vt:lpstr>
      <vt:lpstr>Community on Bigo Live</vt:lpstr>
      <vt:lpstr>Safety and Privacy on Bigo Live</vt:lpstr>
      <vt:lpstr>PowerPoint Presentation</vt:lpstr>
      <vt:lpstr>PowerPoint Presentation</vt:lpstr>
      <vt:lpstr>Bigo Live and Social Media Trends</vt:lpstr>
      <vt:lpstr>Future of Bigo Live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cp:lastModifiedBy>Junaid Saeed</cp:lastModifiedBy>
  <cp:revision>6</cp:revision>
  <dcterms:modified xsi:type="dcterms:W3CDTF">2023-05-17T05:26:25Z</dcterms:modified>
</cp:coreProperties>
</file>